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7" r:id="rId3"/>
  </p:sldIdLst>
  <p:sldSz cy="43199050" cx="32398970"/>
  <p:notesSz cx="6858000" cy="9144000"/>
  <p:defaultTextStyle>
    <a:defPPr>
      <a:defRPr lang="zh-CN"/>
    </a:defPPr>
    <a:lvl1pPr algn="l" defTabSz="914400" eaLnBrk="0" fontAlgn="base" hangingPunct="0" indent="0" latinLnBrk="0" lvl="0" marL="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algn="l" defTabSz="914400" eaLnBrk="0" fontAlgn="base" hangingPunct="0" indent="0" latinLnBrk="0" lvl="1" marL="4572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algn="l" defTabSz="914400" eaLnBrk="0" fontAlgn="base" hangingPunct="0" indent="0" latinLnBrk="0" lvl="2" marL="9144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algn="l" defTabSz="914400" eaLnBrk="0" fontAlgn="base" hangingPunct="0" indent="0" latinLnBrk="0" lvl="3" marL="13716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algn="l" defTabSz="914400" eaLnBrk="0" fontAlgn="base" hangingPunct="0" indent="0" latinLnBrk="0" lvl="4" marL="18288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algn="l" defTabSz="914400" eaLnBrk="0" fontAlgn="base" hangingPunct="0" indent="0" latinLnBrk="0" lvl="5" marL="22860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algn="l" defTabSz="914400" eaLnBrk="0" fontAlgn="base" hangingPunct="0" indent="0" latinLnBrk="0" lvl="6" marL="27432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algn="l" defTabSz="914400" eaLnBrk="0" fontAlgn="base" hangingPunct="0" indent="0" latinLnBrk="0" lvl="7" marL="32004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algn="l" defTabSz="914400" eaLnBrk="0" fontAlgn="base" hangingPunct="0" indent="0" latinLnBrk="0" lvl="8" marL="3657600" rtl="0">
      <a:lnSpc>
        <a:spcPct val="100000"/>
      </a:lnSpc>
      <a:spcBef>
        <a:spcPct val="0"/>
      </a:spcBef>
      <a:spcAft>
        <a:spcPct val="0"/>
      </a:spcAft>
      <a:buNone/>
      <a:defRPr baseline="0" b="0" i="0" kern="1200" u="none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8CCAF6"/>
    <a:srgbClr val="EBF5FF"/>
    <a:srgbClr val="8CBBF6"/>
    <a:srgbClr val="7094DD"/>
    <a:srgbClr val="0625B4"/>
    <a:srgbClr val="F48A16"/>
    <a:srgbClr val="FFFFFF"/>
    <a:srgbClr val="091CA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howGuides="1">
      <p:cViewPr varScale="1">
        <p:scale>
          <a:sx n="15" d="100"/>
          <a:sy n="15" d="100"/>
        </p:scale>
        <p:origin x="2294" y="29"/>
      </p:cViewPr>
      <p:guideLst>
        <p:guide orient="horz" pos="13606"/>
        <p:guide pos="101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tableStyles" Target="tableStyle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algn="ctr" indent="0" marL="0">
              <a:buNone/>
              <a:defRPr sz="6380"/>
            </a:lvl1pPr>
            <a:lvl2pPr algn="ctr" indent="0" marL="1214755">
              <a:buNone/>
              <a:defRPr sz="5315"/>
            </a:lvl2pPr>
            <a:lvl3pPr algn="ctr" indent="0" marL="2430145">
              <a:buNone/>
              <a:defRPr sz="4785"/>
            </a:lvl3pPr>
            <a:lvl4pPr algn="ctr" indent="0" marL="3644900">
              <a:buNone/>
              <a:defRPr sz="4250"/>
            </a:lvl4pPr>
            <a:lvl5pPr algn="ctr" indent="0" marL="4860290">
              <a:buNone/>
              <a:defRPr sz="4250"/>
            </a:lvl5pPr>
            <a:lvl6pPr algn="ctr" indent="0" marL="6075045">
              <a:buNone/>
              <a:defRPr sz="4250"/>
            </a:lvl6pPr>
            <a:lvl7pPr algn="ctr" indent="0" marL="7289800">
              <a:buNone/>
              <a:defRPr sz="4250"/>
            </a:lvl7pPr>
            <a:lvl8pPr algn="ctr" indent="0" marL="8505190">
              <a:buNone/>
              <a:defRPr sz="4250"/>
            </a:lvl8pPr>
            <a:lvl9pPr algn="ctr" indent="0" marL="9719945">
              <a:buNone/>
              <a:defRPr sz="4250"/>
            </a:lvl9pPr>
          </a:lstStyle>
          <a:p>
            <a:r>
              <a:rPr altLang="en-US" lang="zh-CN" noProof="1"/>
              <a:t>单击此处编辑母版副标题样式</a:t>
            </a:r>
            <a:endParaRPr altLang="en-US" lang="zh-CN" noProof="1"/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1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1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1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1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版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竖排标题 1"/>
          <p:cNvSpPr>
            <a:spLocks noGrp="1"/>
          </p:cNvSpPr>
          <p:nvPr>
            <p:ph type="title" orient="vert"/>
          </p:nvPr>
        </p:nvSpPr>
        <p:spPr>
          <a:xfrm>
            <a:off x="23490001" y="1730003"/>
            <a:ext cx="7290000" cy="36859998"/>
          </a:xfrm>
        </p:spPr>
        <p:txBody>
          <a:bodyPr vert="eaVert"/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59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00" y="1730003"/>
            <a:ext cx="21447393" cy="36859998"/>
          </a:xfrm>
        </p:spPr>
        <p:txBody>
          <a:bodyPr vert="eaVert"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59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9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0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02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0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0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0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标题 1"/>
          <p:cNvSpPr>
            <a:spLocks noGrp="1"/>
          </p:cNvSpPr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18" name="文本占位符 2"/>
          <p:cNvSpPr>
            <a:spLocks noGrp="1"/>
          </p:cNvSpPr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indent="0" marL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indent="0" marL="1214755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indent="0" marL="2430145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indent="0" marL="364490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indent="0" marL="486029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indent="0" marL="6075045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indent="0" marL="728980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indent="0" marL="850519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indent="0" marL="9719945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</p:txBody>
      </p:sp>
      <p:sp>
        <p:nvSpPr>
          <p:cNvPr id="104861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2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2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23" name="内容占位符 2"/>
          <p:cNvSpPr>
            <a:spLocks noGrp="1"/>
          </p:cNvSpPr>
          <p:nvPr>
            <p:ph sz="half" idx="1"/>
          </p:nvPr>
        </p:nvSpPr>
        <p:spPr>
          <a:xfrm>
            <a:off x="1620000" y="10079999"/>
            <a:ext cx="14288401" cy="28510002"/>
          </a:xfrm>
        </p:spPr>
        <p:txBody>
          <a:bodyPr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24" name="内容占位符 3"/>
          <p:cNvSpPr>
            <a:spLocks noGrp="1"/>
          </p:cNvSpPr>
          <p:nvPr>
            <p:ph sz="half" idx="2"/>
          </p:nvPr>
        </p:nvSpPr>
        <p:spPr>
          <a:xfrm>
            <a:off x="16491601" y="10079999"/>
            <a:ext cx="14288401" cy="28510002"/>
          </a:xfrm>
        </p:spPr>
        <p:txBody>
          <a:bodyPr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2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2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2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标题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29" name="文本占位符 2"/>
          <p:cNvSpPr>
            <a:spLocks noGrp="1"/>
          </p:cNvSpPr>
          <p:nvPr>
            <p:ph type="body" idx="1"/>
          </p:nvPr>
        </p:nvSpPr>
        <p:spPr>
          <a:xfrm>
            <a:off x="3153829" y="11202758"/>
            <a:ext cx="12951428" cy="5189997"/>
          </a:xfrm>
        </p:spPr>
        <p:txBody>
          <a:bodyPr anchor="ctr"/>
          <a:lstStyle>
            <a:lvl1pPr indent="0" marL="0">
              <a:buNone/>
              <a:defRPr sz="7440"/>
            </a:lvl1pPr>
            <a:lvl2pPr indent="0" marL="1214755">
              <a:buNone/>
              <a:defRPr sz="6380"/>
            </a:lvl2pPr>
            <a:lvl3pPr indent="0" marL="2430145">
              <a:buNone/>
              <a:defRPr sz="5315"/>
            </a:lvl3pPr>
            <a:lvl4pPr indent="0" marL="3644900">
              <a:buNone/>
              <a:defRPr sz="4785"/>
            </a:lvl4pPr>
            <a:lvl5pPr indent="0" marL="4860290">
              <a:buNone/>
              <a:defRPr sz="4785"/>
            </a:lvl5pPr>
            <a:lvl6pPr indent="0" marL="6075045">
              <a:buNone/>
              <a:defRPr sz="4785"/>
            </a:lvl6pPr>
            <a:lvl7pPr indent="0" marL="7289800">
              <a:buNone/>
              <a:defRPr sz="4785"/>
            </a:lvl7pPr>
            <a:lvl8pPr indent="0" marL="8505190">
              <a:buNone/>
              <a:defRPr sz="4785"/>
            </a:lvl8pPr>
            <a:lvl9pPr indent="0" marL="9719945">
              <a:buNone/>
              <a:defRPr sz="4785"/>
            </a:lvl9pPr>
          </a:lstStyle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</p:txBody>
      </p:sp>
      <p:sp>
        <p:nvSpPr>
          <p:cNvPr id="1048630" name="内容占位符 3"/>
          <p:cNvSpPr>
            <a:spLocks noGrp="1"/>
          </p:cNvSpPr>
          <p:nvPr>
            <p:ph sz="half" idx="2"/>
          </p:nvPr>
        </p:nvSpPr>
        <p:spPr>
          <a:xfrm>
            <a:off x="3153829" y="16789788"/>
            <a:ext cx="12951428" cy="22200213"/>
          </a:xfrm>
        </p:spPr>
        <p:txBody>
          <a:bodyPr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31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691" y="11202758"/>
            <a:ext cx="13015213" cy="5189997"/>
          </a:xfrm>
        </p:spPr>
        <p:txBody>
          <a:bodyPr anchor="ctr"/>
          <a:lstStyle>
            <a:lvl1pPr indent="0" marL="0">
              <a:buNone/>
              <a:defRPr sz="7440"/>
            </a:lvl1pPr>
            <a:lvl2pPr indent="0" marL="1214755">
              <a:buNone/>
              <a:defRPr sz="6380"/>
            </a:lvl2pPr>
            <a:lvl3pPr indent="0" marL="2430145">
              <a:buNone/>
              <a:defRPr sz="5315"/>
            </a:lvl3pPr>
            <a:lvl4pPr indent="0" marL="3644900">
              <a:buNone/>
              <a:defRPr sz="4785"/>
            </a:lvl4pPr>
            <a:lvl5pPr indent="0" marL="4860290">
              <a:buNone/>
              <a:defRPr sz="4785"/>
            </a:lvl5pPr>
            <a:lvl6pPr indent="0" marL="6075045">
              <a:buNone/>
              <a:defRPr sz="4785"/>
            </a:lvl6pPr>
            <a:lvl7pPr indent="0" marL="7289800">
              <a:buNone/>
              <a:defRPr sz="4785"/>
            </a:lvl7pPr>
            <a:lvl8pPr indent="0" marL="8505190">
              <a:buNone/>
              <a:defRPr sz="4785"/>
            </a:lvl8pPr>
            <a:lvl9pPr indent="0" marL="9719945">
              <a:buNone/>
              <a:defRPr sz="4785"/>
            </a:lvl9pPr>
          </a:lstStyle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</p:txBody>
      </p:sp>
      <p:sp>
        <p:nvSpPr>
          <p:cNvPr id="1048632" name="内容占位符 5"/>
          <p:cNvSpPr>
            <a:spLocks noGrp="1"/>
          </p:cNvSpPr>
          <p:nvPr>
            <p:ph sz="quarter" idx="4"/>
          </p:nvPr>
        </p:nvSpPr>
        <p:spPr>
          <a:xfrm>
            <a:off x="16627691" y="16789788"/>
            <a:ext cx="13015213" cy="22200213"/>
          </a:xfrm>
        </p:spPr>
        <p:txBody>
          <a:bodyPr/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33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34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35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59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9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9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37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38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40" name="内容占位符 2"/>
          <p:cNvSpPr>
            <a:spLocks noGrp="1"/>
          </p:cNvSpPr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  <a:p>
            <a:pPr lvl="1"/>
            <a:r>
              <a:rPr altLang="en-US" lang="zh-CN" noProof="1"/>
              <a:t>第二级</a:t>
            </a:r>
            <a:endParaRPr altLang="en-US" lang="zh-CN" noProof="1"/>
          </a:p>
          <a:p>
            <a:pPr lvl="2"/>
            <a:r>
              <a:rPr altLang="en-US" lang="zh-CN" noProof="1"/>
              <a:t>第三级</a:t>
            </a:r>
            <a:endParaRPr altLang="en-US" lang="zh-CN" noProof="1"/>
          </a:p>
          <a:p>
            <a:pPr lvl="3"/>
            <a:r>
              <a:rPr altLang="en-US" lang="zh-CN" noProof="1"/>
              <a:t>第四级</a:t>
            </a:r>
            <a:endParaRPr altLang="en-US" lang="zh-CN" noProof="1"/>
          </a:p>
          <a:p>
            <a:pPr lvl="4"/>
            <a:r>
              <a:rPr altLang="en-US" lang="zh-CN" noProof="1"/>
              <a:t>第五级</a:t>
            </a:r>
            <a:endParaRPr altLang="en-US" lang="zh-CN" noProof="1"/>
          </a:p>
        </p:txBody>
      </p:sp>
      <p:sp>
        <p:nvSpPr>
          <p:cNvPr id="1048641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indent="0" marL="0">
              <a:buNone/>
              <a:defRPr sz="4250"/>
            </a:lvl1pPr>
            <a:lvl2pPr indent="0" marL="1214755">
              <a:buNone/>
              <a:defRPr sz="3720"/>
            </a:lvl2pPr>
            <a:lvl3pPr indent="0" marL="2430145">
              <a:buNone/>
              <a:defRPr sz="3190"/>
            </a:lvl3pPr>
            <a:lvl4pPr indent="0" marL="3644900">
              <a:buNone/>
              <a:defRPr sz="2655"/>
            </a:lvl4pPr>
            <a:lvl5pPr indent="0" marL="4860290">
              <a:buNone/>
              <a:defRPr sz="2655"/>
            </a:lvl5pPr>
            <a:lvl6pPr indent="0" marL="6075045">
              <a:buNone/>
              <a:defRPr sz="2655"/>
            </a:lvl6pPr>
            <a:lvl7pPr indent="0" marL="7289800">
              <a:buNone/>
              <a:defRPr sz="2655"/>
            </a:lvl7pPr>
            <a:lvl8pPr indent="0" marL="8505190">
              <a:buNone/>
              <a:defRPr sz="2655"/>
            </a:lvl8pPr>
            <a:lvl9pPr indent="0" marL="9719945">
              <a:buNone/>
              <a:defRPr sz="2655"/>
            </a:lvl9pPr>
          </a:lstStyle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</p:txBody>
      </p:sp>
      <p:sp>
        <p:nvSpPr>
          <p:cNvPr id="1048642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43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44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1069334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altLang="en-US" lang="zh-CN" noProof="1"/>
              <a:t>单击此处编辑母版标题样式</a:t>
            </a:r>
            <a:endParaRPr altLang="en-US" lang="zh-CN" noProof="1"/>
          </a:p>
        </p:txBody>
      </p:sp>
      <p:sp>
        <p:nvSpPr>
          <p:cNvPr id="1048607" name="图片占位符 2"/>
          <p:cNvSpPr>
            <a:spLocks noGrp="1"/>
          </p:cNvSpPr>
          <p:nvPr>
            <p:ph type="pic" idx="1"/>
          </p:nvPr>
        </p:nvSpPr>
        <p:spPr>
          <a:xfrm>
            <a:off x="13774221" y="2880006"/>
            <a:ext cx="16402501" cy="34039998"/>
          </a:xfrm>
        </p:spPr>
        <p:txBody>
          <a:bodyPr anchor="t" anchorCtr="0" bIns="45720" compatLnSpc="1" lIns="91440" numCol="1" rIns="91440" tIns="45720" vert="horz" wrap="square"/>
          <a:lstStyle>
            <a:lvl1pPr indent="0" marL="0">
              <a:buNone/>
              <a:defRPr sz="8505"/>
            </a:lvl1pPr>
            <a:lvl2pPr indent="0" marL="1214755">
              <a:buNone/>
              <a:defRPr sz="7440"/>
            </a:lvl2pPr>
            <a:lvl3pPr indent="0" marL="2430145">
              <a:buNone/>
              <a:defRPr sz="6380"/>
            </a:lvl3pPr>
            <a:lvl4pPr indent="0" marL="3644900">
              <a:buNone/>
              <a:defRPr sz="5315"/>
            </a:lvl4pPr>
            <a:lvl5pPr indent="0" marL="4860290">
              <a:buNone/>
              <a:defRPr sz="5315"/>
            </a:lvl5pPr>
            <a:lvl6pPr indent="0" marL="6075045">
              <a:buNone/>
              <a:defRPr sz="5315"/>
            </a:lvl6pPr>
            <a:lvl7pPr indent="0" marL="7289800">
              <a:buNone/>
              <a:defRPr sz="5315"/>
            </a:lvl7pPr>
            <a:lvl8pPr indent="0" marL="8505190">
              <a:buNone/>
              <a:defRPr sz="5315"/>
            </a:lvl8pPr>
            <a:lvl9pPr indent="0" marL="9719945">
              <a:buNone/>
              <a:defRPr sz="5315"/>
            </a:lvl9pPr>
          </a:lstStyle>
          <a:p>
            <a:pPr algn="l" defTabSz="3240405" eaLnBrk="0" fontAlgn="base" hangingPunct="0" indent="0" latinLnBrk="0" lvl="0" marL="0" marR="0" rtl="0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8505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8608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1069334" cy="24010002"/>
          </a:xfrm>
        </p:spPr>
        <p:txBody>
          <a:bodyPr/>
          <a:lstStyle>
            <a:lvl1pPr indent="0" marL="0">
              <a:buNone/>
              <a:defRPr sz="5315"/>
            </a:lvl1pPr>
            <a:lvl2pPr indent="0" marL="1214755">
              <a:buNone/>
              <a:defRPr sz="4785"/>
            </a:lvl2pPr>
            <a:lvl3pPr indent="0" marL="2430145">
              <a:buNone/>
              <a:defRPr sz="4250"/>
            </a:lvl3pPr>
            <a:lvl4pPr indent="0" marL="3644900">
              <a:buNone/>
              <a:defRPr sz="3720"/>
            </a:lvl4pPr>
            <a:lvl5pPr indent="0" marL="4860290">
              <a:buNone/>
              <a:defRPr sz="3720"/>
            </a:lvl5pPr>
            <a:lvl6pPr indent="0" marL="6075045">
              <a:buNone/>
              <a:defRPr sz="3720"/>
            </a:lvl6pPr>
            <a:lvl7pPr indent="0" marL="7289800">
              <a:buNone/>
              <a:defRPr sz="3720"/>
            </a:lvl7pPr>
            <a:lvl8pPr indent="0" marL="8505190">
              <a:buNone/>
              <a:defRPr sz="3720"/>
            </a:lvl8pPr>
            <a:lvl9pPr indent="0" marL="9719945">
              <a:buNone/>
              <a:defRPr sz="3720"/>
            </a:lvl9pPr>
          </a:lstStyle>
          <a:p>
            <a:pPr lvl="0"/>
            <a:r>
              <a:rPr altLang="en-US" lang="zh-CN" noProof="1"/>
              <a:t>单击此处编辑母版文本样式</a:t>
            </a:r>
            <a:endParaRPr altLang="en-US" lang="zh-CN" noProof="1"/>
          </a:p>
        </p:txBody>
      </p:sp>
      <p:sp>
        <p:nvSpPr>
          <p:cNvPr id="104860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1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61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025"/>
          <p:cNvSpPr>
            <a:spLocks noGrp="1"/>
          </p:cNvSpPr>
          <p:nvPr>
            <p:ph type="title"/>
          </p:nvPr>
        </p:nvSpPr>
        <p:spPr>
          <a:xfrm>
            <a:off x="1619250" y="1730375"/>
            <a:ext cx="29160788" cy="7199313"/>
          </a:xfrm>
          <a:prstGeom prst="rect"/>
          <a:noFill/>
          <a:ln w="9525">
            <a:noFill/>
          </a:ln>
        </p:spPr>
        <p:txBody>
          <a:bodyPr anchor="ctr" anchorCtr="0"/>
          <a:p>
            <a:pPr lvl="0"/>
            <a:r>
              <a:rPr altLang="en-US" dirty="0" lang="en-US"/>
              <a:t>单击此处编辑母版标题样式</a:t>
            </a:r>
            <a:endParaRPr altLang="en-US" dirty="0" lang="en-US"/>
          </a:p>
        </p:txBody>
      </p:sp>
      <p:sp>
        <p:nvSpPr>
          <p:cNvPr id="1048577" name="文本占位符 1026"/>
          <p:cNvSpPr>
            <a:spLocks noGrp="1"/>
          </p:cNvSpPr>
          <p:nvPr>
            <p:ph type="body" idx="1"/>
          </p:nvPr>
        </p:nvSpPr>
        <p:spPr>
          <a:xfrm>
            <a:off x="1619250" y="10080625"/>
            <a:ext cx="29160788" cy="28509913"/>
          </a:xfrm>
          <a:prstGeom prst="rect"/>
          <a:noFill/>
          <a:ln w="9525">
            <a:noFill/>
          </a:ln>
        </p:spPr>
        <p:txBody>
          <a:bodyPr/>
          <a:p>
            <a:pPr lvl="0"/>
            <a:r>
              <a:rPr altLang="en-US" dirty="0" lang="en-US"/>
              <a:t>单击此处编辑母版文本样式</a:t>
            </a:r>
            <a:endParaRPr altLang="en-US" dirty="0" lang="en-US"/>
          </a:p>
          <a:p>
            <a:pPr lvl="1"/>
            <a:r>
              <a:rPr altLang="en-US" dirty="0" lang="en-US"/>
              <a:t>第二级</a:t>
            </a:r>
            <a:endParaRPr altLang="en-US" dirty="0" lang="en-US"/>
          </a:p>
          <a:p>
            <a:pPr lvl="2"/>
            <a:r>
              <a:rPr altLang="en-US" dirty="0" lang="en-US"/>
              <a:t>第三级</a:t>
            </a:r>
            <a:endParaRPr altLang="en-US" dirty="0" lang="en-US"/>
          </a:p>
          <a:p>
            <a:pPr lvl="3"/>
            <a:r>
              <a:rPr altLang="en-US" dirty="0" lang="en-US"/>
              <a:t>第四级</a:t>
            </a:r>
            <a:endParaRPr altLang="en-US" dirty="0" lang="en-US"/>
          </a:p>
          <a:p>
            <a:pPr lvl="4"/>
            <a:r>
              <a:rPr altLang="en-US" dirty="0" lang="en-US"/>
              <a:t>第五级</a:t>
            </a:r>
            <a:endParaRPr altLang="en-US" dirty="0" lang="en-US"/>
          </a:p>
        </p:txBody>
      </p:sp>
      <p:sp>
        <p:nvSpPr>
          <p:cNvPr id="104857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50" y="39339838"/>
            <a:ext cx="7561263" cy="3000375"/>
          </a:xfrm>
          <a:prstGeom prst="rect"/>
          <a:noFill/>
          <a:ln w="9525">
            <a:noFill/>
          </a:ln>
        </p:spPr>
        <p:txBody>
          <a:bodyPr/>
          <a:lstStyle>
            <a:lvl1pPr eaLnBrk="1" hangingPunct="1">
              <a:defRPr sz="4960" noProof="1"/>
            </a:lvl1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7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638" y="39339838"/>
            <a:ext cx="10260013" cy="3000375"/>
          </a:xfrm>
          <a:prstGeom prst="rect"/>
          <a:noFill/>
          <a:ln w="9525">
            <a:noFill/>
          </a:ln>
        </p:spPr>
        <p:txBody>
          <a:bodyPr/>
          <a:lstStyle>
            <a:lvl1pPr algn="ctr" eaLnBrk="1" hangingPunct="1">
              <a:defRPr sz="4960" noProof="1"/>
            </a:lvl1pPr>
          </a:lstStyle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altLang="en-US" baseline="0" b="0" cap="none" sz="4960" i="0" kern="1200" kumimoji="0" lang="zh-CN" noProof="1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4858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363" y="39339838"/>
            <a:ext cx="7559675" cy="3000375"/>
          </a:xfrm>
          <a:prstGeom prst="rect"/>
          <a:noFill/>
          <a:ln w="9525">
            <a:noFill/>
          </a:ln>
        </p:spPr>
        <p:txBody>
          <a:bodyPr anchor="t" anchorCtr="0" bIns="45720" compatLnSpc="1" lIns="91440" numCol="1" rIns="91440" tIns="45720" vert="horz" wrap="square"/>
          <a:lstStyle>
            <a:lvl1pPr algn="r" eaLnBrk="1" hangingPunct="1">
              <a:defRPr sz="4900"/>
            </a:lvl1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CF954CB-1C65-4A87-946A-6D2EF2EA8484}" type="slidenum">
              <a:rPr altLang="en-US" baseline="0" b="0" cap="none" sz="4900" i="0" kern="1200" kumimoji="0" lang="zh-CN" noProof="0" normalizeH="0" spc="0" strike="noStrike" u="none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altLang="en-US" baseline="0" b="0" cap="none" sz="4900" i="0" kern="1200" kumimoji="0" lang="zh-CN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ctr" defTabSz="3240405" eaLnBrk="0" fontAlgn="base" hangingPunct="0" rtl="0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eaLnBrk="0" fontAlgn="base" hangingPunct="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eaLnBrk="0" fontAlgn="base" hangingPunct="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eaLnBrk="0" fontAlgn="base" hangingPunct="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eaLnBrk="0" fontAlgn="base" hangingPunct="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algn="ctr" defTabSz="3240405" fontAlgn="base" marL="45720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algn="ctr" defTabSz="3240405" fontAlgn="base" marL="91440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algn="ctr" defTabSz="3240405" fontAlgn="base" marL="137160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algn="ctr" defTabSz="3240405" fontAlgn="base" marL="1828800" rtl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algn="l" defTabSz="3240405" eaLnBrk="0" fontAlgn="base" hangingPunct="0" indent="-1214755" marL="1214755" rtl="0">
        <a:spcBef>
          <a:spcPts val="35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3240405" eaLnBrk="0" fontAlgn="base" hangingPunct="0" indent="-1011555" lvl="1" marL="2632075" rtl="0">
        <a:spcBef>
          <a:spcPts val="35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3240405" eaLnBrk="0" fontAlgn="base" hangingPunct="0" indent="-809625" lvl="2" marL="4050030" rtl="0">
        <a:spcBef>
          <a:spcPts val="35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3240405" eaLnBrk="0" fontAlgn="base" hangingPunct="0" indent="-811530" lvl="3" marL="5670550" rtl="0">
        <a:spcBef>
          <a:spcPts val="35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3240405" eaLnBrk="0" fontAlgn="base" hangingPunct="0" indent="-809625" lvl="4" marL="7289800" rtl="0">
        <a:spcBef>
          <a:spcPts val="35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3239770" eaLnBrk="1" fontAlgn="base" hangingPunct="1" indent="-810260" latinLnBrk="0" lvl="5" marL="8909685">
        <a:lnSpc>
          <a:spcPct val="100000"/>
        </a:lnSpc>
        <a:spcBef>
          <a:spcPts val="350"/>
        </a:spcBef>
        <a:spcAft>
          <a:spcPct val="0"/>
        </a:spcAft>
        <a:buChar char="»"/>
        <a:defRPr baseline="0" b="0" sz="7085" i="0" kern="1200" u="none">
          <a:solidFill>
            <a:schemeClr val="tx1"/>
          </a:solidFill>
          <a:latin typeface="+mn-lt"/>
          <a:ea typeface="+mn-ea"/>
          <a:cs typeface="+mn-cs"/>
        </a:defRPr>
      </a:lvl6pPr>
      <a:lvl7pPr algn="l" defTabSz="3239770" eaLnBrk="1" fontAlgn="base" hangingPunct="1" indent="-810260" latinLnBrk="0" lvl="6" marL="10530205">
        <a:lnSpc>
          <a:spcPct val="100000"/>
        </a:lnSpc>
        <a:spcBef>
          <a:spcPts val="350"/>
        </a:spcBef>
        <a:spcAft>
          <a:spcPct val="0"/>
        </a:spcAft>
        <a:buChar char="»"/>
        <a:defRPr baseline="0" b="0" sz="7085" i="0" kern="1200" u="none">
          <a:solidFill>
            <a:schemeClr val="tx1"/>
          </a:solidFill>
          <a:latin typeface="+mn-lt"/>
          <a:ea typeface="+mn-ea"/>
          <a:cs typeface="+mn-cs"/>
        </a:defRPr>
      </a:lvl7pPr>
      <a:lvl8pPr algn="l" defTabSz="3239770" eaLnBrk="1" fontAlgn="base" hangingPunct="1" indent="-810260" latinLnBrk="0" lvl="7" marL="12150090">
        <a:lnSpc>
          <a:spcPct val="100000"/>
        </a:lnSpc>
        <a:spcBef>
          <a:spcPts val="350"/>
        </a:spcBef>
        <a:spcAft>
          <a:spcPct val="0"/>
        </a:spcAft>
        <a:buChar char="»"/>
        <a:defRPr baseline="0" b="0" sz="7085" i="0" kern="1200" u="none">
          <a:solidFill>
            <a:schemeClr val="tx1"/>
          </a:solidFill>
          <a:latin typeface="+mn-lt"/>
          <a:ea typeface="+mn-ea"/>
          <a:cs typeface="+mn-cs"/>
        </a:defRPr>
      </a:lvl8pPr>
      <a:lvl9pPr algn="l" defTabSz="3239770" eaLnBrk="1" fontAlgn="base" hangingPunct="1" indent="-810260" latinLnBrk="0" lvl="8" marL="13769975">
        <a:lnSpc>
          <a:spcPct val="100000"/>
        </a:lnSpc>
        <a:spcBef>
          <a:spcPts val="350"/>
        </a:spcBef>
        <a:spcAft>
          <a:spcPct val="0"/>
        </a:spcAft>
        <a:buChar char="»"/>
        <a:defRPr baseline="0" b="0" sz="7085" i="0" kern="1200" u="none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defTabSz="3239770" eaLnBrk="1" fontAlgn="base" hangingPunct="1" indent="0" latinLnBrk="0" lvl="0" marL="0">
        <a:lnSpc>
          <a:spcPct val="100000"/>
        </a:lnSpc>
        <a:spcBef>
          <a:spcPct val="0"/>
        </a:spcBef>
        <a:spcAft>
          <a:spcPct val="0"/>
        </a:spcAft>
        <a:buNone/>
        <a:defRPr baseline="0" b="0" sz="6380" i="0" kern="1200" u="none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fontAlgn="base" hangingPunct="1" indent="0" latinLnBrk="0" lvl="1" marL="1619885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algn="l" defTabSz="914400" eaLnBrk="1" fontAlgn="base" hangingPunct="1" indent="0" latinLnBrk="0" lvl="2" marL="3239770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algn="l" defTabSz="914400" eaLnBrk="1" fontAlgn="base" hangingPunct="1" indent="0" latinLnBrk="0" lvl="3" marL="4860290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algn="l" defTabSz="914400" eaLnBrk="1" fontAlgn="base" hangingPunct="1" indent="0" latinLnBrk="0" lvl="4" marL="6480175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algn="l" defTabSz="914400" eaLnBrk="1" fontAlgn="base" hangingPunct="1" indent="0" latinLnBrk="0" lvl="5" marL="8100060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algn="l" defTabSz="914400" eaLnBrk="1" fontAlgn="base" hangingPunct="1" indent="0" latinLnBrk="0" lvl="6" marL="9719945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algn="l" defTabSz="914400" eaLnBrk="1" fontAlgn="base" hangingPunct="1" indent="0" latinLnBrk="0" lvl="7" marL="11339830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algn="l" defTabSz="914400" eaLnBrk="1" fontAlgn="base" hangingPunct="1" indent="0" latinLnBrk="0" lvl="8" marL="12959715">
        <a:lnSpc>
          <a:spcPct val="100000"/>
        </a:lnSpc>
        <a:spcBef>
          <a:spcPct val="0"/>
        </a:spcBef>
        <a:spcAft>
          <a:spcPct val="0"/>
        </a:spcAft>
        <a:buNone/>
        <a:defRPr baseline="0" b="0" i="0" kern="1200" u="none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tags" Target="../tags/tag1.xml"/><Relationship Id="rId4" Type="http://schemas.openxmlformats.org/officeDocument/2006/relationships/tags" Target="../tags/tag2.xml"/><Relationship Id="rId5" Type="http://schemas.openxmlformats.org/officeDocument/2006/relationships/tags" Target="../tags/tag3.xml"/><Relationship Id="rId6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2" descr="G:/2026合赢工作/2组/第六届强激光/墙报底图.jpg墙报底图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t="1" b="1"/>
          <a:stretch>
            <a:fillRect/>
          </a:stretch>
        </p:blipFill>
        <p:spPr>
          <a:xfrm>
            <a:off x="41910" y="0"/>
            <a:ext cx="33002855" cy="43199050"/>
          </a:xfrm>
          <a:prstGeom prst="rect"/>
          <a:noFill/>
          <a:ln w="9525">
            <a:noFill/>
          </a:ln>
        </p:spPr>
      </p:pic>
      <p:sp>
        <p:nvSpPr>
          <p:cNvPr id="1048586" name="AutoShape 13"/>
          <p:cNvSpPr/>
          <p:nvPr/>
        </p:nvSpPr>
        <p:spPr>
          <a:xfrm>
            <a:off x="42545" y="3237865"/>
            <a:ext cx="32804100" cy="3731260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8CBBF6">
                  <a:alpha val="20000"/>
                </a:srgbClr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headEnd type="none" w="med" len="med"/>
            <a:tailEnd type="none" w="med" len="med"/>
          </a:ln>
        </p:spPr>
        <p:txBody>
          <a:bodyPr anchor="ctr" anchorCtr="0" bIns="45001" lIns="90004" rIns="90004" tIns="45001" wrap="none"/>
          <a:p>
            <a:pPr eaLnBrk="1" hangingPunct="1"/>
            <a:endParaRPr altLang="zh-CN" dirty="0" sz="8500"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87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796290" y="25631775"/>
            <a:ext cx="30619700" cy="12458700"/>
          </a:xfrm>
        </p:spPr>
        <p:txBody>
          <a:bodyPr/>
          <a:lstStyle>
            <a:lvl1pPr algn="l" defTabSz="3239770" eaLnBrk="1" hangingPunct="1" indent="-810260" latinLnBrk="0" marL="810260" rtl="0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3239770" eaLnBrk="1" hangingPunct="1" indent="-810260" latinLnBrk="0" marL="2430145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3239770" eaLnBrk="1" hangingPunct="1" indent="-810260" latinLnBrk="0" marL="4050030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3239770" eaLnBrk="1" hangingPunct="1" indent="-810260" latinLnBrk="0" marL="5669915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3239770" eaLnBrk="1" hangingPunct="1" indent="-810260" latinLnBrk="0" marL="7289800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3239770" eaLnBrk="1" hangingPunct="1" indent="-810260" latinLnBrk="0" marL="8909685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3239770" eaLnBrk="1" hangingPunct="1" indent="-810260" latinLnBrk="0" marL="10529570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3239770" eaLnBrk="1" hangingPunct="1" indent="-810260" latinLnBrk="0" marL="12149455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3239770" eaLnBrk="1" hangingPunct="1" indent="-810260" latinLnBrk="0" marL="13769340" rtl="0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 indent="-360045" marL="360045">
              <a:lnSpc>
                <a:spcPct val="150000"/>
              </a:lnSpc>
              <a:spcBef>
                <a:spcPts val="1200"/>
              </a:spcBef>
              <a:buSzPct val="150000"/>
              <a:buBlip>
                <a:blip xmlns:r="http://schemas.openxmlformats.org/officeDocument/2006/relationships" r:embed="rId2"/>
              </a:buBlip>
            </a:pP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请报告人按照统一的字体字号编写张贴报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告。建议能够以较多的图片配合较少的文字介绍自己的研究成果。</a:t>
            </a:r>
            <a:endParaRPr altLang="zh-CN" b="1" dirty="0" sz="7200" kern="0" lang="en-US" spc="1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auto" indent="-360045" marL="360045">
              <a:lnSpc>
                <a:spcPct val="150000"/>
              </a:lnSpc>
              <a:spcBef>
                <a:spcPts val="1200"/>
              </a:spcBef>
              <a:buSzPct val="150000"/>
              <a:buBlip>
                <a:blip xmlns:r="http://schemas.openxmlformats.org/officeDocument/2006/relationships" r:embed="rId2"/>
              </a:buBlip>
            </a:pP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海报尺寸：高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120cm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90cm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，海报中的图像应具有较高分辨率以保证打印质量。海报由会务组统一打印制作、统一张贴。请报告人于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202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6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年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月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0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日前发</a:t>
            </a:r>
            <a:r>
              <a:rPr altLang="en-US" b="1" dirty="0" sz="7200" kern="0" lang="zh-CN" spc="1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送到</a:t>
            </a:r>
            <a:r>
              <a:rPr altLang="zh-CN" b="1" dirty="0" sz="7200" kern="0" lang="en-US" spc="1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altLang="zh-CN" b="1" dirty="0" sz="7200" kern="0" lang="en-US" spc="1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hplpb2026@sina.com</a:t>
            </a:r>
            <a:r>
              <a:rPr altLang="en-US" b="1" dirty="0" sz="7200" kern="0" lang="zh-CN" spc="1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联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系人：柴佳星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18611889970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（微信）；李新羽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08162485753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altLang="zh-CN" b="1" dirty="0" sz="7200" kern="0" lang="en-US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17738599101</a:t>
            </a:r>
            <a:r>
              <a:rPr altLang="en-US" b="1" dirty="0" sz="7200" kern="0" lang="zh-CN" spc="1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（微信）。</a:t>
            </a:r>
            <a:endParaRPr altLang="en-US" b="1" dirty="0" sz="7200" kern="0" lang="zh-CN" spc="1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48588" name="文本框 108"/>
          <p:cNvSpPr txBox="1"/>
          <p:nvPr/>
        </p:nvSpPr>
        <p:spPr>
          <a:xfrm>
            <a:off x="1929765" y="22421215"/>
            <a:ext cx="16520160" cy="3063240"/>
          </a:xfrm>
          <a:prstGeom prst="rect"/>
          <a:noFill/>
          <a:ln>
            <a:noFill/>
          </a:ln>
        </p:spPr>
        <p:txBody>
          <a:bodyPr anchor="ctr" anchorCtr="0" rtlCol="0" wrap="square">
            <a:noAutofit/>
          </a:bodyPr>
          <a:p>
            <a:pPr fontAlgn="auto" indent="0">
              <a:lnSpc>
                <a:spcPct val="100000"/>
              </a:lnSpc>
            </a:pPr>
            <a:r>
              <a:rPr altLang="en-US" b="1" dirty="0" sz="8800" kern="0" lang="zh-CN" spc="-14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rPr>
              <a:t>张贴报告编写、制</a:t>
            </a:r>
            <a:r>
              <a:rPr altLang="en-US" b="1" dirty="0" sz="8800" kern="0" lang="zh-CN" spc="-14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rPr>
              <a:t>作规范说明：</a:t>
            </a:r>
            <a:endParaRPr altLang="en-US" b="1" dirty="0" sz="8800" kern="0" lang="zh-CN" spc="-14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..黑体UI-韩语" panose="02000000000000000000" pitchFamily="2" charset="-128"/>
            </a:endParaRPr>
          </a:p>
        </p:txBody>
      </p:sp>
      <p:graphicFrame>
        <p:nvGraphicFramePr>
          <p:cNvPr id="4194304" name="表格 11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1870075" y="11224895"/>
          <a:ext cx="26795095" cy="932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4535"/>
                <a:gridCol w="3594100"/>
                <a:gridCol w="3426460"/>
              </a:tblGrid>
              <a:tr h="153352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3525">
                <a:tc>
                  <a:txBody>
                    <a:bodyPr/>
                    <a:p>
                      <a:pPr>
                        <a:buNone/>
                      </a:pPr>
                      <a:r>
                        <a:rPr altLang="en-US" b="0" dirty="0" sz="9600" lang="zh-CN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  <a:endParaRPr altLang="en-US" b="0" dirty="0" sz="9600" lang="zh-CN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zh-CN" b="0" sz="9600" 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  <a:endParaRPr altLang="zh-CN" b="0" sz="9600"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7335">
                <a:tc>
                  <a:txBody>
                    <a:bodyPr/>
                    <a:p>
                      <a:pPr>
                        <a:buNone/>
                      </a:pPr>
                      <a:r>
                        <a:rPr altLang="en-US" b="0" dirty="0" sz="9600" lang="zh-CN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  <a:endParaRPr altLang="en-US" b="0" dirty="0" sz="9600" lang="zh-CN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zh-CN" b="0" sz="9600" 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  <a:endParaRPr altLang="zh-CN" b="0" sz="9600"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6065">
                <a:tc>
                  <a:txBody>
                    <a:bodyPr/>
                    <a:p>
                      <a:pPr>
                        <a:buNone/>
                      </a:pPr>
                      <a:r>
                        <a:rPr altLang="en-US" b="0" dirty="0" sz="9600" lang="zh-CN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  <a:endParaRPr altLang="en-US" b="0" dirty="0" sz="9600" lang="zh-CN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zh-CN" b="0" sz="9600" 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altLang="zh-CN" b="0" sz="9600"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0985">
                <a:tc>
                  <a:txBody>
                    <a:bodyPr/>
                    <a:p>
                      <a:pPr>
                        <a:buNone/>
                      </a:pPr>
                      <a:r>
                        <a:rPr altLang="en-US" b="0" dirty="0" sz="9600" lang="zh-CN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  <a:endParaRPr altLang="en-US" b="0" dirty="0" sz="9600" lang="zh-CN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en-US" b="0" sz="9600" lang="zh-CN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altLang="en-US" b="0" sz="9600" lang="zh-CN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altLang="zh-CN" b="0" sz="9600" 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altLang="zh-CN" b="0" sz="9600"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4920">
                <a:tc>
                  <a:txBody>
                    <a:bodyPr/>
                    <a:p>
                      <a:pPr>
                        <a:buNone/>
                      </a:pPr>
                      <a:r>
                        <a:rPr altLang="en-US" b="0" dirty="0" sz="9600" lang="zh-CN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altLang="zh-CN" b="0" dirty="0" sz="9600" lang="en-US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  <a:endParaRPr altLang="zh-CN" b="0" dirty="0" sz="9600" lang="en-US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altLang="en-US" b="0" sz="9600" lang="zh-CN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altLang="en-US" b="0" sz="9600" lang="zh-CN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48589" name="标题 112"/>
          <p:cNvSpPr/>
          <p:nvPr>
            <p:ph type="ctrTitle" idx="4294967295"/>
          </p:nvPr>
        </p:nvSpPr>
        <p:spPr>
          <a:xfrm>
            <a:off x="4030345" y="4890135"/>
            <a:ext cx="24300180" cy="3597910"/>
          </a:xfrm>
        </p:spPr>
        <p:txBody>
          <a:bodyPr/>
          <a:p>
            <a:r>
              <a:rPr altLang="en-US" b="1" dirty="0" sz="8000" lang="zh-CN"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论文标题</a:t>
            </a:r>
            <a:br>
              <a:rPr altLang="en-US" b="1" dirty="0" lang="zh-CN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altLang="en-US" b="1" dirty="0" sz="5400" lang="zh-CN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作者</a:t>
            </a:r>
            <a:r>
              <a:rPr altLang="zh-CN" b="1" dirty="0" sz="5400" lang="en-US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altLang="en-US" b="1" dirty="0" sz="5400" lang="zh-CN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，作者</a:t>
            </a:r>
            <a:r>
              <a:rPr altLang="zh-CN" b="1" dirty="0" sz="5400" lang="en-US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altLang="en-US" b="1" dirty="0" sz="5400" lang="zh-CN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altLang="zh-CN" b="1" dirty="0" sz="5400" lang="en-US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......</a:t>
            </a:r>
            <a:br>
              <a:rPr altLang="en-US" b="1" dirty="0" sz="5400" lang="zh-CN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</a:br>
            <a:r>
              <a:rPr altLang="en-US" dirty="0" sz="5400" lang="zh-CN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（单位</a:t>
            </a:r>
            <a:r>
              <a:rPr altLang="zh-CN" dirty="0" sz="5400" lang="en-US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1</a:t>
            </a:r>
            <a:r>
              <a:rPr altLang="en-US" dirty="0" sz="5400" lang="zh-CN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，单位</a:t>
            </a:r>
            <a:r>
              <a:rPr altLang="zh-CN" dirty="0" sz="5400" lang="en-US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2</a:t>
            </a:r>
            <a:r>
              <a:rPr altLang="en-US" dirty="0" sz="5400" lang="zh-CN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</a:t>
            </a:r>
            <a:r>
              <a:rPr altLang="zh-CN" dirty="0" sz="5400" lang="en-US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......</a:t>
            </a:r>
            <a:r>
              <a:rPr altLang="en-US" dirty="0" sz="5400" lang="zh-CN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）</a:t>
            </a:r>
            <a:endParaRPr altLang="en-US" b="1" dirty="0" sz="5400" lang="zh-CN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  <a:sym typeface="+mn-ea"/>
            </a:endParaRPr>
          </a:p>
        </p:txBody>
      </p:sp>
      <p:sp>
        <p:nvSpPr>
          <p:cNvPr id="1048590" name="文本框 113"/>
          <p:cNvSpPr txBox="1"/>
          <p:nvPr>
            <p:custDataLst>
              <p:tags r:id="rId4"/>
            </p:custDataLst>
          </p:nvPr>
        </p:nvSpPr>
        <p:spPr>
          <a:xfrm>
            <a:off x="1078230" y="40681910"/>
            <a:ext cx="13997940" cy="1347470"/>
          </a:xfrm>
          <a:prstGeom prst="rect"/>
          <a:noFill/>
        </p:spPr>
        <p:txBody>
          <a:bodyPr anchor="ctr" rtlCol="0" wrap="square">
            <a:noAutofit/>
          </a:bodyPr>
          <a:p>
            <a:pPr algn="l"/>
            <a:r>
              <a:rPr altLang="en-US" b="1" dirty="0" sz="4800" lang="zh-CN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报告人姓名：</a:t>
            </a:r>
            <a:r>
              <a:rPr altLang="zh-CN" b="1" dirty="0" sz="4800" lang="en-US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altLang="en-US" b="1" dirty="0" sz="4800" lang="zh-CN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邮箱，</a:t>
            </a:r>
            <a:r>
              <a:rPr altLang="zh-CN" b="1" dirty="0" sz="4800" lang="en-US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altLang="en-US" b="1" dirty="0" sz="4800" lang="zh-CN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电话。</a:t>
            </a:r>
            <a:endParaRPr altLang="en-US" baseline="30000" b="1" dirty="0" sz="4800" lang="zh-CN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48591" name="文本框 114"/>
          <p:cNvSpPr txBox="1"/>
          <p:nvPr>
            <p:custDataLst>
              <p:tags r:id="rId5"/>
            </p:custDataLst>
          </p:nvPr>
        </p:nvSpPr>
        <p:spPr>
          <a:xfrm>
            <a:off x="789940" y="4318635"/>
            <a:ext cx="9977755" cy="1347470"/>
          </a:xfrm>
          <a:prstGeom prst="rect"/>
          <a:noFill/>
        </p:spPr>
        <p:txBody>
          <a:bodyPr anchor="ctr" rtlCol="0" wrap="square">
            <a:noAutofit/>
          </a:bodyPr>
          <a:p>
            <a:pPr algn="l"/>
            <a:r>
              <a:rPr altLang="en-US" baseline="30000" b="1" dirty="0" sz="8000" lang="zh-CN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报告编号：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H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202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altLang="zh-CN" baseline="30000" b="1" dirty="0" sz="8000" lang="en-US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-XXX</a:t>
            </a:r>
            <a:endParaRPr altLang="zh-CN" baseline="30000" b="1" dirty="0" sz="8000" lang="en-US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2054*703"/>
  <p:tag name="TABLE_ENDDRAG_RECT" val="289*2388*2054*703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演示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Faye W</dc:creator>
  <cp:lastModifiedBy>三生石畔。。  </cp:lastModifiedBy>
  <dcterms:created xsi:type="dcterms:W3CDTF">2021-03-22T22:06:00Z</dcterms:created>
  <dcterms:modified xsi:type="dcterms:W3CDTF">2026-02-26T03:06:00Z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ef385d9ea3cd4acd8856de10e48f2794_23</vt:lpwstr>
  </property>
</Properties>
</file>