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32398970" cy="4319905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AF6"/>
    <a:srgbClr val="EBF5FF"/>
    <a:srgbClr val="8CBBF6"/>
    <a:srgbClr val="7094DD"/>
    <a:srgbClr val="0625B4"/>
    <a:srgbClr val="F48A16"/>
    <a:srgbClr val="FFFFFF"/>
    <a:srgbClr val="091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" d="100"/>
          <a:sy n="15" d="100"/>
        </p:scale>
        <p:origin x="2294" y="29"/>
      </p:cViewPr>
      <p:guideLst>
        <p:guide orient="horz" pos="13606"/>
        <p:guide pos="101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 descr="C:/Users/Administrator/Desktop/墙报模板.jpg墙报模板"/>
          <p:cNvPicPr>
            <a:picLocks noChangeAspect="1"/>
          </p:cNvPicPr>
          <p:nvPr/>
        </p:nvPicPr>
        <p:blipFill>
          <a:blip r:embed="rId1"/>
          <a:srcRect t="2" b="2"/>
          <a:stretch>
            <a:fillRect/>
          </a:stretch>
        </p:blipFill>
        <p:spPr>
          <a:xfrm>
            <a:off x="41910" y="0"/>
            <a:ext cx="33002855" cy="4319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AutoShape 13"/>
          <p:cNvSpPr/>
          <p:nvPr/>
        </p:nvSpPr>
        <p:spPr>
          <a:xfrm>
            <a:off x="42545" y="3237865"/>
            <a:ext cx="32804100" cy="3731260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eaLnBrk="1" hangingPunct="1"/>
            <a:endParaRPr lang="en-US" altLang="zh-CN" sz="8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副标题 2" descr="7b0a202020202262756c6c6574223a20227b5c2263617465676f727949645c223a5c225c222c5c2274656d706c61746549645c223a32303233313336307d220a7d0a"/>
          <p:cNvSpPr>
            <a:spLocks noGrp="1"/>
          </p:cNvSpPr>
          <p:nvPr/>
        </p:nvSpPr>
        <p:spPr>
          <a:xfrm>
            <a:off x="796290" y="25631775"/>
            <a:ext cx="30619700" cy="12458700"/>
          </a:xfrm>
        </p:spPr>
        <p:txBody>
          <a:bodyPr/>
          <a:lstStyle>
            <a:lvl1pPr marL="810260" indent="-810260" algn="l" defTabSz="3239770" rtl="0" eaLnBrk="1" latinLnBrk="0" hangingPunct="1">
              <a:lnSpc>
                <a:spcPct val="90000"/>
              </a:lnSpc>
              <a:spcBef>
                <a:spcPts val="3545"/>
              </a:spcBef>
              <a:buFont typeface="Arial" panose="020B0604020202020204" pitchFamily="34" charset="0"/>
              <a:buChar char="•"/>
              <a:defRPr sz="9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014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8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5003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7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91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80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68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57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45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34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indent="-360045" algn="l" fontAlgn="auto">
              <a:lnSpc>
                <a:spcPct val="150000"/>
              </a:lnSpc>
              <a:spcBef>
                <a:spcPts val="1200"/>
              </a:spcBef>
              <a:buSzPct val="150000"/>
              <a:buBlip>
                <a:blip r:embed="rId2"/>
              </a:buBlip>
            </a:pP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请报告人按照统一的字体字号编写张贴报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告。建议能够以较多的图片配合较少的文字介绍自己的研究成果。</a:t>
            </a:r>
            <a:endParaRPr lang="en-US" altLang="zh-CN" sz="7200" b="1" kern="0" spc="1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360045" indent="-360045" algn="l" fontAlgn="auto">
              <a:lnSpc>
                <a:spcPct val="150000"/>
              </a:lnSpc>
              <a:spcBef>
                <a:spcPts val="1200"/>
              </a:spcBef>
              <a:buSzPct val="150000"/>
              <a:buBlip>
                <a:blip r:embed="rId2"/>
              </a:buBlip>
            </a:pP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海报尺寸：高</a:t>
            </a:r>
            <a:r>
              <a:rPr lang="en-US" altLang="zh-CN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120cm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，宽</a:t>
            </a:r>
            <a:r>
              <a:rPr lang="en-US" altLang="zh-CN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90cm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，海报中的图像应具有较高分辨率以保证打印质量。海报由会务组统一打印制作、统一张贴。请报告人于</a:t>
            </a:r>
            <a:r>
              <a:rPr lang="en-US" altLang="zh-CN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en-US" altLang="zh-CN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日前发送到</a:t>
            </a:r>
            <a:r>
              <a:rPr lang="en-US" altLang="zh-CN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hpmc2025@sina.com,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联系人：柴佳星</a:t>
            </a:r>
            <a:r>
              <a:rPr lang="en-US" altLang="zh-CN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18611889970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（微信）；李新羽</a:t>
            </a:r>
            <a:r>
              <a:rPr lang="en-US" altLang="zh-CN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 08162485753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en-US" altLang="zh-CN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17738599101</a:t>
            </a:r>
            <a:r>
              <a:rPr lang="zh-CN" altLang="en-US" sz="72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（微信）。</a:t>
            </a:r>
            <a:endParaRPr lang="zh-CN" altLang="en-US" sz="7200" b="1" kern="0" spc="1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929765" y="22421215"/>
            <a:ext cx="16520160" cy="3063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8800" b="1" kern="0" spc="-140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..黑体UI-韩语" panose="02000000000000000000" pitchFamily="2" charset="-128"/>
              </a:rPr>
              <a:t>张贴报告编写、制</a:t>
            </a:r>
            <a:r>
              <a:rPr lang="zh-CN" altLang="en-US" sz="8800" b="1" kern="0" spc="-140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..黑体UI-韩语" panose="02000000000000000000" pitchFamily="2" charset="-128"/>
              </a:rPr>
              <a:t>作规范说明：</a:t>
            </a:r>
            <a:endParaRPr lang="zh-CN" altLang="en-US" sz="8800" b="1" kern="0" spc="-140" dirty="0">
              <a:solidFill>
                <a:srgbClr val="FF0000"/>
              </a:solidFill>
              <a:uFillTx/>
              <a:latin typeface="黑体" panose="02010609060101010101" charset="-122"/>
              <a:ea typeface="黑体" panose="02010609060101010101" charset="-122"/>
              <a:cs typeface="..黑体UI-韩语" panose="02000000000000000000" pitchFamily="2" charset="-128"/>
            </a:endParaRPr>
          </a:p>
        </p:txBody>
      </p:sp>
      <p:graphicFrame>
        <p:nvGraphicFramePr>
          <p:cNvPr id="112" name="表格 111"/>
          <p:cNvGraphicFramePr/>
          <p:nvPr>
            <p:custDataLst>
              <p:tags r:id="rId3"/>
            </p:custDataLst>
          </p:nvPr>
        </p:nvGraphicFramePr>
        <p:xfrm>
          <a:off x="1870075" y="11224895"/>
          <a:ext cx="26795095" cy="932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4535"/>
                <a:gridCol w="3594100"/>
                <a:gridCol w="3426460"/>
              </a:tblGrid>
              <a:tr h="15335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标题字体：</a:t>
                      </a:r>
                      <a:r>
                        <a:rPr lang="zh-CN" alt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微软雅黑</a:t>
                      </a:r>
                      <a:endParaRPr lang="zh-CN" alt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70</a:t>
                      </a:r>
                      <a:endParaRPr lang="zh-CN" alt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35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600" b="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作者字体：仿宋（加粗）</a:t>
                      </a:r>
                      <a:endParaRPr lang="zh-CN" altLang="en-US" sz="9600" b="0" dirty="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45</a:t>
                      </a:r>
                      <a:endParaRPr lang="en-US" alt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73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600" b="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单位字体：仿宋</a:t>
                      </a:r>
                      <a:endParaRPr lang="zh-CN" altLang="en-US" sz="9600" b="0" dirty="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40</a:t>
                      </a:r>
                      <a:endParaRPr lang="en-US" alt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60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600" b="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正文小标题字体：黑体</a:t>
                      </a:r>
                      <a:endParaRPr lang="zh-CN" altLang="en-US" sz="9600" b="0" dirty="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28</a:t>
                      </a:r>
                      <a:endParaRPr lang="en-US" alt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9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600" b="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正文字体：楷体</a:t>
                      </a:r>
                      <a:endParaRPr lang="zh-CN" altLang="en-US" sz="9600" b="0" dirty="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28</a:t>
                      </a:r>
                      <a:endParaRPr lang="en-US" alt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49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6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行间距：</a:t>
                      </a:r>
                      <a:r>
                        <a:rPr lang="en-US" altLang="zh-CN" sz="96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1.5</a:t>
                      </a:r>
                      <a:endParaRPr lang="en-US" altLang="zh-CN" sz="9600" b="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9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9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" name="标题 112"/>
          <p:cNvSpPr/>
          <p:nvPr>
            <p:ph type="ctrTitle" idx="4294967295"/>
          </p:nvPr>
        </p:nvSpPr>
        <p:spPr>
          <a:xfrm>
            <a:off x="4030345" y="4890135"/>
            <a:ext cx="24300180" cy="3597910"/>
          </a:xfrm>
        </p:spPr>
        <p:txBody>
          <a:bodyPr/>
          <a:p>
            <a:r>
              <a:rPr lang="zh-CN" altLang="en-US" sz="8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论文标题</a:t>
            </a:r>
            <a:b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5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作者</a:t>
            </a:r>
            <a:r>
              <a:rPr lang="en-US" altLang="zh-CN" sz="5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5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，作者</a:t>
            </a:r>
            <a:r>
              <a:rPr lang="en-US" altLang="zh-CN" sz="5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5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5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......</a:t>
            </a:r>
            <a:b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</a:br>
            <a:r>
              <a:rPr lang="zh-CN" altLang="en-US" sz="54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（单位</a:t>
            </a:r>
            <a:r>
              <a:rPr lang="en-US" altLang="zh-CN" sz="54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</a:t>
            </a:r>
            <a:r>
              <a:rPr lang="zh-CN" altLang="en-US" sz="54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，单位</a:t>
            </a:r>
            <a:r>
              <a:rPr lang="en-US" altLang="zh-CN" sz="54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</a:t>
            </a:r>
            <a:r>
              <a:rPr lang="zh-CN" altLang="en-US" sz="54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，</a:t>
            </a:r>
            <a:r>
              <a:rPr lang="en-US" altLang="zh-CN" sz="54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......</a:t>
            </a:r>
            <a:r>
              <a:rPr lang="zh-CN" altLang="en-US" sz="54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）</a:t>
            </a:r>
            <a:endParaRPr lang="zh-CN" altLang="en-US" sz="5400" b="1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14" name="文本框 113"/>
          <p:cNvSpPr txBox="1"/>
          <p:nvPr>
            <p:custDataLst>
              <p:tags r:id="rId4"/>
            </p:custDataLst>
          </p:nvPr>
        </p:nvSpPr>
        <p:spPr>
          <a:xfrm>
            <a:off x="1078230" y="40681910"/>
            <a:ext cx="13997940" cy="1347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l"/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报告人姓名：</a:t>
            </a:r>
            <a:r>
              <a:rPr lang="en-US" altLang="zh-CN" sz="48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邮箱，</a:t>
            </a:r>
            <a:r>
              <a:rPr lang="en-US" altLang="zh-CN" sz="48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电话。</a:t>
            </a:r>
            <a:endParaRPr lang="zh-CN" altLang="en-US" sz="4800" b="1" baseline="300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5" name="文本框 114"/>
          <p:cNvSpPr txBox="1"/>
          <p:nvPr>
            <p:custDataLst>
              <p:tags r:id="rId5"/>
            </p:custDataLst>
          </p:nvPr>
        </p:nvSpPr>
        <p:spPr>
          <a:xfrm>
            <a:off x="789940" y="4318635"/>
            <a:ext cx="9977755" cy="1347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l"/>
            <a:r>
              <a:rPr lang="zh-CN" altLang="en-US" sz="8000" b="1" baseline="30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报告编号：</a:t>
            </a:r>
            <a:r>
              <a:rPr lang="en-US" altLang="zh-CN" sz="8000" b="1" baseline="30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HPMC2025-XXX</a:t>
            </a:r>
            <a:endParaRPr lang="en-US" altLang="zh-CN" sz="8000" b="1" baseline="30000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2054*703"/>
  <p:tag name="TABLE_ENDDRAG_RECT" val="289*2388*2054*703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YjI3MWMyNGVhZGFhNGQ1MTJhYjFiOTQzODdhMjlhYmQifQ=="/>
  <p:tag name="RESOURCE_RECORD_KEY" val="{&quot;29&quot;:[50000213,50000047],&quot;8&quot;:[20476168,20476817]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Times New Roman</vt:lpstr>
      <vt:lpstr>黑体</vt:lpstr>
      <vt:lpstr>..黑体UI-韩语</vt:lpstr>
      <vt:lpstr>微软雅黑</vt:lpstr>
      <vt:lpstr>仿宋</vt:lpstr>
      <vt:lpstr>Arial Unicode MS</vt:lpstr>
      <vt:lpstr>Calibri</vt:lpstr>
      <vt:lpstr>默认设计模板</vt:lpstr>
      <vt:lpstr>论文标题 作者1，作者2，...... （单位1，单位2，......）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强激光与粒子束编辑部</cp:lastModifiedBy>
  <cp:revision>39</cp:revision>
  <dcterms:created xsi:type="dcterms:W3CDTF">2021-03-24T06:06:00Z</dcterms:created>
  <dcterms:modified xsi:type="dcterms:W3CDTF">2025-10-09T06:54:27Z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5BA544F1255D4C1B99AAC685E29D2E16_13</vt:lpwstr>
  </property>
</Properties>
</file>