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4"/>
  </p:handoutMasterIdLst>
  <p:sldIdLst>
    <p:sldId id="258" r:id="rId2"/>
    <p:sldId id="256" r:id="rId3"/>
  </p:sldIdLst>
  <p:sldSz cx="30275213" cy="42803763"/>
  <p:notesSz cx="6616700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11094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222187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833281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444374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055468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3666561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4277655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4888748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482" userDrawn="1">
          <p15:clr>
            <a:srgbClr val="A4A3A4"/>
          </p15:clr>
        </p15:guide>
        <p15:guide id="2" pos="9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FF9933"/>
    <a:srgbClr val="DDDDF7"/>
    <a:srgbClr val="DCEBFF"/>
    <a:srgbClr val="FFD5FF"/>
    <a:srgbClr val="FFCCFF"/>
    <a:srgbClr val="FF66CC"/>
    <a:srgbClr val="009999"/>
    <a:srgbClr val="33CCFF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82" autoAdjust="0"/>
    <p:restoredTop sz="94683" autoAdjust="0"/>
  </p:normalViewPr>
  <p:slideViewPr>
    <p:cSldViewPr>
      <p:cViewPr>
        <p:scale>
          <a:sx n="10" d="100"/>
          <a:sy n="10" d="100"/>
        </p:scale>
        <p:origin x="-2562" y="-210"/>
      </p:cViewPr>
      <p:guideLst>
        <p:guide orient="horz" pos="13482"/>
        <p:guide pos="9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t" anchorCtr="0" compatLnSpc="1">
            <a:prstTxWarp prst="textNoShape">
              <a:avLst/>
            </a:prstTxWarp>
          </a:bodyPr>
          <a:lstStyle>
            <a:lvl1pPr defTabSz="906463">
              <a:defRPr sz="1200"/>
            </a:lvl1pPr>
          </a:lstStyle>
          <a:p>
            <a:pPr>
              <a:defRPr/>
            </a:pPr>
            <a:endParaRPr lang="zh-CN" alt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49675" y="0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b" anchorCtr="0" compatLnSpc="1">
            <a:prstTxWarp prst="textNoShape">
              <a:avLst/>
            </a:prstTxWarp>
          </a:bodyPr>
          <a:lstStyle>
            <a:lvl1pPr defTabSz="906463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49675" y="9431338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/>
            </a:lvl1pPr>
          </a:lstStyle>
          <a:p>
            <a:pPr>
              <a:defRPr/>
            </a:pPr>
            <a:fld id="{6B87150E-535E-4EAE-AF36-135D655B0AB5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3511881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217" y="13296651"/>
            <a:ext cx="25734781" cy="9176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0433" y="24256314"/>
            <a:ext cx="21194348" cy="10938457"/>
          </a:xfrm>
        </p:spPr>
        <p:txBody>
          <a:bodyPr/>
          <a:lstStyle>
            <a:lvl1pPr marL="0" indent="0" algn="ctr">
              <a:buNone/>
              <a:defRPr/>
            </a:lvl1pPr>
            <a:lvl2pPr marL="610773" indent="0" algn="ctr">
              <a:buNone/>
              <a:defRPr/>
            </a:lvl2pPr>
            <a:lvl3pPr marL="1221547" indent="0" algn="ctr">
              <a:buNone/>
              <a:defRPr/>
            </a:lvl3pPr>
            <a:lvl4pPr marL="1832320" indent="0" algn="ctr">
              <a:buNone/>
              <a:defRPr/>
            </a:lvl4pPr>
            <a:lvl5pPr marL="2443094" indent="0" algn="ctr">
              <a:buNone/>
              <a:defRPr/>
            </a:lvl5pPr>
            <a:lvl6pPr marL="3053867" indent="0" algn="ctr">
              <a:buNone/>
              <a:defRPr/>
            </a:lvl6pPr>
            <a:lvl7pPr marL="3664641" indent="0" algn="ctr">
              <a:buNone/>
              <a:defRPr/>
            </a:lvl7pPr>
            <a:lvl8pPr marL="4275414" indent="0" algn="ctr">
              <a:buNone/>
              <a:defRPr/>
            </a:lvl8pPr>
            <a:lvl9pPr marL="488618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A3EAA-9E3B-4B83-BBE1-461149B6C9D9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91375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C1050-5987-4C82-93A5-4C5F02AC873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364665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72363" y="3804497"/>
            <a:ext cx="6432634" cy="34242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70218" y="3804497"/>
            <a:ext cx="19098273" cy="34242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7B811-E728-4472-8551-66D174C7520D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2365267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2801" y="5986582"/>
            <a:ext cx="30278016" cy="36817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417588" tIns="208794" rIns="417588" bIns="208794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2796" y="41022969"/>
            <a:ext cx="30289229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DF004-1EFF-48D7-B110-A5937EF6A341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21548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267" y="27505193"/>
            <a:ext cx="25734781" cy="8501798"/>
          </a:xfrm>
        </p:spPr>
        <p:txBody>
          <a:bodyPr anchor="t"/>
          <a:lstStyle>
            <a:lvl1pPr algn="l">
              <a:defRPr sz="534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267" y="18142400"/>
            <a:ext cx="25734781" cy="9362792"/>
          </a:xfrm>
        </p:spPr>
        <p:txBody>
          <a:bodyPr anchor="b"/>
          <a:lstStyle>
            <a:lvl1pPr marL="0" indent="0">
              <a:buNone/>
              <a:defRPr sz="2672"/>
            </a:lvl1pPr>
            <a:lvl2pPr marL="610773" indent="0">
              <a:buNone/>
              <a:defRPr sz="2405"/>
            </a:lvl2pPr>
            <a:lvl3pPr marL="1221547" indent="0">
              <a:buNone/>
              <a:defRPr sz="2137"/>
            </a:lvl3pPr>
            <a:lvl4pPr marL="1832320" indent="0">
              <a:buNone/>
              <a:defRPr sz="1870"/>
            </a:lvl4pPr>
            <a:lvl5pPr marL="2443094" indent="0">
              <a:buNone/>
              <a:defRPr sz="1870"/>
            </a:lvl5pPr>
            <a:lvl6pPr marL="3053867" indent="0">
              <a:buNone/>
              <a:defRPr sz="1870"/>
            </a:lvl6pPr>
            <a:lvl7pPr marL="3664641" indent="0">
              <a:buNone/>
              <a:defRPr sz="1870"/>
            </a:lvl7pPr>
            <a:lvl8pPr marL="4275414" indent="0">
              <a:buNone/>
              <a:defRPr sz="1870"/>
            </a:lvl8pPr>
            <a:lvl9pPr marL="4886188" indent="0">
              <a:buNone/>
              <a:defRPr sz="18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9F7B0-C684-4FB5-9DD4-3B67EEC1724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15631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70217" y="12363553"/>
            <a:ext cx="12765453" cy="25683531"/>
          </a:xfrm>
        </p:spPr>
        <p:txBody>
          <a:bodyPr/>
          <a:lstStyle>
            <a:lvl1pPr>
              <a:defRPr sz="3741"/>
            </a:lvl1pPr>
            <a:lvl2pPr>
              <a:defRPr sz="3206"/>
            </a:lvl2pPr>
            <a:lvl3pPr>
              <a:defRPr sz="2672"/>
            </a:lvl3pPr>
            <a:lvl4pPr>
              <a:defRPr sz="2405"/>
            </a:lvl4pPr>
            <a:lvl5pPr>
              <a:defRPr sz="2405"/>
            </a:lvl5pPr>
            <a:lvl6pPr>
              <a:defRPr sz="2405"/>
            </a:lvl6pPr>
            <a:lvl7pPr>
              <a:defRPr sz="2405"/>
            </a:lvl7pPr>
            <a:lvl8pPr>
              <a:defRPr sz="2405"/>
            </a:lvl8pPr>
            <a:lvl9pPr>
              <a:defRPr sz="24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39544" y="12363553"/>
            <a:ext cx="12765454" cy="25683531"/>
          </a:xfrm>
        </p:spPr>
        <p:txBody>
          <a:bodyPr/>
          <a:lstStyle>
            <a:lvl1pPr>
              <a:defRPr sz="3741"/>
            </a:lvl1pPr>
            <a:lvl2pPr>
              <a:defRPr sz="3206"/>
            </a:lvl2pPr>
            <a:lvl3pPr>
              <a:defRPr sz="2672"/>
            </a:lvl3pPr>
            <a:lvl4pPr>
              <a:defRPr sz="2405"/>
            </a:lvl4pPr>
            <a:lvl5pPr>
              <a:defRPr sz="2405"/>
            </a:lvl5pPr>
            <a:lvl6pPr>
              <a:defRPr sz="2405"/>
            </a:lvl6pPr>
            <a:lvl7pPr>
              <a:defRPr sz="2405"/>
            </a:lvl7pPr>
            <a:lvl8pPr>
              <a:defRPr sz="2405"/>
            </a:lvl8pPr>
            <a:lvl9pPr>
              <a:defRPr sz="24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2B71A-13A0-4543-B0DD-E534E4891325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752904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187" y="1713508"/>
            <a:ext cx="27246842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186" y="9581224"/>
            <a:ext cx="13377073" cy="3993237"/>
          </a:xfrm>
        </p:spPr>
        <p:txBody>
          <a:bodyPr anchor="b"/>
          <a:lstStyle>
            <a:lvl1pPr marL="0" indent="0">
              <a:buNone/>
              <a:defRPr sz="3206" b="1"/>
            </a:lvl1pPr>
            <a:lvl2pPr marL="610773" indent="0">
              <a:buNone/>
              <a:defRPr sz="2672" b="1"/>
            </a:lvl2pPr>
            <a:lvl3pPr marL="1221547" indent="0">
              <a:buNone/>
              <a:defRPr sz="2405" b="1"/>
            </a:lvl3pPr>
            <a:lvl4pPr marL="1832320" indent="0">
              <a:buNone/>
              <a:defRPr sz="2137" b="1"/>
            </a:lvl4pPr>
            <a:lvl5pPr marL="2443094" indent="0">
              <a:buNone/>
              <a:defRPr sz="2137" b="1"/>
            </a:lvl5pPr>
            <a:lvl6pPr marL="3053867" indent="0">
              <a:buNone/>
              <a:defRPr sz="2137" b="1"/>
            </a:lvl6pPr>
            <a:lvl7pPr marL="3664641" indent="0">
              <a:buNone/>
              <a:defRPr sz="2137" b="1"/>
            </a:lvl7pPr>
            <a:lvl8pPr marL="4275414" indent="0">
              <a:buNone/>
              <a:defRPr sz="2137" b="1"/>
            </a:lvl8pPr>
            <a:lvl9pPr marL="4886188" indent="0">
              <a:buNone/>
              <a:defRPr sz="213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186" y="13574461"/>
            <a:ext cx="13377073" cy="24661363"/>
          </a:xfrm>
        </p:spPr>
        <p:txBody>
          <a:bodyPr/>
          <a:lstStyle>
            <a:lvl1pPr>
              <a:defRPr sz="3206"/>
            </a:lvl1pPr>
            <a:lvl2pPr>
              <a:defRPr sz="2672"/>
            </a:lvl2pPr>
            <a:lvl3pPr>
              <a:defRPr sz="2405"/>
            </a:lvl3pPr>
            <a:lvl4pPr>
              <a:defRPr sz="2137"/>
            </a:lvl4pPr>
            <a:lvl5pPr>
              <a:defRPr sz="2137"/>
            </a:lvl5pPr>
            <a:lvl6pPr>
              <a:defRPr sz="2137"/>
            </a:lvl6pPr>
            <a:lvl7pPr>
              <a:defRPr sz="2137"/>
            </a:lvl7pPr>
            <a:lvl8pPr>
              <a:defRPr sz="2137"/>
            </a:lvl8pPr>
            <a:lvl9pPr>
              <a:defRPr sz="21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706" y="9581224"/>
            <a:ext cx="13381322" cy="3993237"/>
          </a:xfrm>
        </p:spPr>
        <p:txBody>
          <a:bodyPr anchor="b"/>
          <a:lstStyle>
            <a:lvl1pPr marL="0" indent="0">
              <a:buNone/>
              <a:defRPr sz="3206" b="1"/>
            </a:lvl1pPr>
            <a:lvl2pPr marL="610773" indent="0">
              <a:buNone/>
              <a:defRPr sz="2672" b="1"/>
            </a:lvl2pPr>
            <a:lvl3pPr marL="1221547" indent="0">
              <a:buNone/>
              <a:defRPr sz="2405" b="1"/>
            </a:lvl3pPr>
            <a:lvl4pPr marL="1832320" indent="0">
              <a:buNone/>
              <a:defRPr sz="2137" b="1"/>
            </a:lvl4pPr>
            <a:lvl5pPr marL="2443094" indent="0">
              <a:buNone/>
              <a:defRPr sz="2137" b="1"/>
            </a:lvl5pPr>
            <a:lvl6pPr marL="3053867" indent="0">
              <a:buNone/>
              <a:defRPr sz="2137" b="1"/>
            </a:lvl6pPr>
            <a:lvl7pPr marL="3664641" indent="0">
              <a:buNone/>
              <a:defRPr sz="2137" b="1"/>
            </a:lvl7pPr>
            <a:lvl8pPr marL="4275414" indent="0">
              <a:buNone/>
              <a:defRPr sz="2137" b="1"/>
            </a:lvl8pPr>
            <a:lvl9pPr marL="4886188" indent="0">
              <a:buNone/>
              <a:defRPr sz="213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706" y="13574461"/>
            <a:ext cx="13381322" cy="24661363"/>
          </a:xfrm>
        </p:spPr>
        <p:txBody>
          <a:bodyPr/>
          <a:lstStyle>
            <a:lvl1pPr>
              <a:defRPr sz="3206"/>
            </a:lvl1pPr>
            <a:lvl2pPr>
              <a:defRPr sz="2672"/>
            </a:lvl2pPr>
            <a:lvl3pPr>
              <a:defRPr sz="2405"/>
            </a:lvl3pPr>
            <a:lvl4pPr>
              <a:defRPr sz="2137"/>
            </a:lvl4pPr>
            <a:lvl5pPr>
              <a:defRPr sz="2137"/>
            </a:lvl5pPr>
            <a:lvl6pPr>
              <a:defRPr sz="2137"/>
            </a:lvl6pPr>
            <a:lvl7pPr>
              <a:defRPr sz="2137"/>
            </a:lvl7pPr>
            <a:lvl8pPr>
              <a:defRPr sz="2137"/>
            </a:lvl8pPr>
            <a:lvl9pPr>
              <a:defRPr sz="21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68E2F-694C-4FE0-8CC3-86AA727A05E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50951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06116-03A3-4DAA-840E-4D3CD7621650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40626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3BCFE-B2E6-44F0-AA05-02F3ABBA523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20050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187" y="1705025"/>
            <a:ext cx="9960069" cy="7252718"/>
          </a:xfrm>
        </p:spPr>
        <p:txBody>
          <a:bodyPr anchor="b"/>
          <a:lstStyle>
            <a:lvl1pPr algn="l">
              <a:defRPr sz="267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7404" y="1705026"/>
            <a:ext cx="16923624" cy="36530798"/>
          </a:xfrm>
        </p:spPr>
        <p:txBody>
          <a:bodyPr/>
          <a:lstStyle>
            <a:lvl1pPr>
              <a:defRPr sz="4275"/>
            </a:lvl1pPr>
            <a:lvl2pPr>
              <a:defRPr sz="3741"/>
            </a:lvl2pPr>
            <a:lvl3pPr>
              <a:defRPr sz="3206"/>
            </a:lvl3pPr>
            <a:lvl4pPr>
              <a:defRPr sz="2672"/>
            </a:lvl4pPr>
            <a:lvl5pPr>
              <a:defRPr sz="2672"/>
            </a:lvl5pPr>
            <a:lvl6pPr>
              <a:defRPr sz="2672"/>
            </a:lvl6pPr>
            <a:lvl7pPr>
              <a:defRPr sz="2672"/>
            </a:lvl7pPr>
            <a:lvl8pPr>
              <a:defRPr sz="2672"/>
            </a:lvl8pPr>
            <a:lvl9pPr>
              <a:defRPr sz="26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187" y="8957744"/>
            <a:ext cx="9960069" cy="29278079"/>
          </a:xfrm>
        </p:spPr>
        <p:txBody>
          <a:bodyPr/>
          <a:lstStyle>
            <a:lvl1pPr marL="0" indent="0">
              <a:buNone/>
              <a:defRPr sz="1870"/>
            </a:lvl1pPr>
            <a:lvl2pPr marL="610773" indent="0">
              <a:buNone/>
              <a:defRPr sz="1603"/>
            </a:lvl2pPr>
            <a:lvl3pPr marL="1221547" indent="0">
              <a:buNone/>
              <a:defRPr sz="1336"/>
            </a:lvl3pPr>
            <a:lvl4pPr marL="1832320" indent="0">
              <a:buNone/>
              <a:defRPr sz="1202"/>
            </a:lvl4pPr>
            <a:lvl5pPr marL="2443094" indent="0">
              <a:buNone/>
              <a:defRPr sz="1202"/>
            </a:lvl5pPr>
            <a:lvl6pPr marL="3053867" indent="0">
              <a:buNone/>
              <a:defRPr sz="1202"/>
            </a:lvl6pPr>
            <a:lvl7pPr marL="3664641" indent="0">
              <a:buNone/>
              <a:defRPr sz="1202"/>
            </a:lvl7pPr>
            <a:lvl8pPr marL="4275414" indent="0">
              <a:buNone/>
              <a:defRPr sz="1202"/>
            </a:lvl8pPr>
            <a:lvl9pPr marL="4886188" indent="0">
              <a:buNone/>
              <a:defRPr sz="12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22AA3-4C1E-4A8C-8178-FF6D3193ECF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406012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3569" y="29963059"/>
            <a:ext cx="18165977" cy="3537291"/>
          </a:xfrm>
        </p:spPr>
        <p:txBody>
          <a:bodyPr anchor="b"/>
          <a:lstStyle>
            <a:lvl1pPr algn="l">
              <a:defRPr sz="267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3569" y="3823583"/>
            <a:ext cx="18165977" cy="25683530"/>
          </a:xfrm>
        </p:spPr>
        <p:txBody>
          <a:bodyPr/>
          <a:lstStyle>
            <a:lvl1pPr marL="0" indent="0">
              <a:buNone/>
              <a:defRPr sz="4275"/>
            </a:lvl1pPr>
            <a:lvl2pPr marL="610773" indent="0">
              <a:buNone/>
              <a:defRPr sz="3741"/>
            </a:lvl2pPr>
            <a:lvl3pPr marL="1221547" indent="0">
              <a:buNone/>
              <a:defRPr sz="3206"/>
            </a:lvl3pPr>
            <a:lvl4pPr marL="1832320" indent="0">
              <a:buNone/>
              <a:defRPr sz="2672"/>
            </a:lvl4pPr>
            <a:lvl5pPr marL="2443094" indent="0">
              <a:buNone/>
              <a:defRPr sz="2672"/>
            </a:lvl5pPr>
            <a:lvl6pPr marL="3053867" indent="0">
              <a:buNone/>
              <a:defRPr sz="2672"/>
            </a:lvl6pPr>
            <a:lvl7pPr marL="3664641" indent="0">
              <a:buNone/>
              <a:defRPr sz="2672"/>
            </a:lvl7pPr>
            <a:lvl8pPr marL="4275414" indent="0">
              <a:buNone/>
              <a:defRPr sz="2672"/>
            </a:lvl8pPr>
            <a:lvl9pPr marL="4886188" indent="0">
              <a:buNone/>
              <a:defRPr sz="2672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3569" y="33500350"/>
            <a:ext cx="18165977" cy="5023885"/>
          </a:xfrm>
        </p:spPr>
        <p:txBody>
          <a:bodyPr/>
          <a:lstStyle>
            <a:lvl1pPr marL="0" indent="0">
              <a:buNone/>
              <a:defRPr sz="1870"/>
            </a:lvl1pPr>
            <a:lvl2pPr marL="610773" indent="0">
              <a:buNone/>
              <a:defRPr sz="1603"/>
            </a:lvl2pPr>
            <a:lvl3pPr marL="1221547" indent="0">
              <a:buNone/>
              <a:defRPr sz="1336"/>
            </a:lvl3pPr>
            <a:lvl4pPr marL="1832320" indent="0">
              <a:buNone/>
              <a:defRPr sz="1202"/>
            </a:lvl4pPr>
            <a:lvl5pPr marL="2443094" indent="0">
              <a:buNone/>
              <a:defRPr sz="1202"/>
            </a:lvl5pPr>
            <a:lvl6pPr marL="3053867" indent="0">
              <a:buNone/>
              <a:defRPr sz="1202"/>
            </a:lvl6pPr>
            <a:lvl7pPr marL="3664641" indent="0">
              <a:buNone/>
              <a:defRPr sz="1202"/>
            </a:lvl7pPr>
            <a:lvl8pPr marL="4275414" indent="0">
              <a:buNone/>
              <a:defRPr sz="1202"/>
            </a:lvl8pPr>
            <a:lvl9pPr marL="4886188" indent="0">
              <a:buNone/>
              <a:defRPr sz="12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2A814-D6C7-4465-87EE-5C7D3A112B94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02934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70217" y="3804496"/>
            <a:ext cx="25734781" cy="713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12396" tIns="156197" rIns="312396" bIns="1561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217" y="12363553"/>
            <a:ext cx="25734781" cy="2568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text styles</a:t>
            </a:r>
          </a:p>
          <a:p>
            <a:pPr lvl="1"/>
            <a:r>
              <a:rPr lang="en-GB" altLang="zh-CN"/>
              <a:t>Second level</a:t>
            </a:r>
          </a:p>
          <a:p>
            <a:pPr lvl="2"/>
            <a:r>
              <a:rPr lang="en-GB" altLang="zh-CN"/>
              <a:t>Third level</a:t>
            </a:r>
          </a:p>
          <a:p>
            <a:pPr lvl="3"/>
            <a:r>
              <a:rPr lang="en-GB" altLang="zh-CN"/>
              <a:t>Fourth level</a:t>
            </a:r>
          </a:p>
          <a:p>
            <a:pPr lvl="4"/>
            <a:r>
              <a:rPr lang="en-GB" altLang="zh-CN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70218" y="38999267"/>
            <a:ext cx="6307336" cy="285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>
            <a:lvl1pPr>
              <a:defRPr sz="6412"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4457" y="38999267"/>
            <a:ext cx="9586301" cy="285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>
            <a:lvl1pPr algn="ctr">
              <a:defRPr sz="6412"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97662" y="38999267"/>
            <a:ext cx="6307336" cy="285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>
            <a:lvl1pPr algn="r">
              <a:defRPr sz="6412">
                <a:ea typeface="宋体" pitchFamily="2" charset="-122"/>
              </a:defRPr>
            </a:lvl1pPr>
          </a:lstStyle>
          <a:p>
            <a:pPr>
              <a:defRPr/>
            </a:pPr>
            <a:fld id="{5C76B971-F83A-4546-BF37-CFF0EA834CE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+mj-lt"/>
          <a:ea typeface="+mj-ea"/>
          <a:cs typeface="+mj-cs"/>
        </a:defRPr>
      </a:lvl1pPr>
      <a:lvl2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2pPr>
      <a:lvl3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3pPr>
      <a:lvl4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4pPr>
      <a:lvl5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5pPr>
      <a:lvl6pPr marL="610773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6pPr>
      <a:lvl7pPr marL="1221547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7pPr>
      <a:lvl8pPr marL="1832320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8pPr>
      <a:lvl9pPr marL="2443094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9pPr>
    </p:titleStyle>
    <p:bodyStyle>
      <a:lvl1pPr marL="1565107" indent="-1565107" algn="l" defTabSz="4173619" rtl="0" eaLnBrk="0" fontAlgn="base" hangingPunct="0">
        <a:spcBef>
          <a:spcPct val="20000"/>
        </a:spcBef>
        <a:spcAft>
          <a:spcPct val="0"/>
        </a:spcAft>
        <a:buChar char="•"/>
        <a:defRPr sz="14561">
          <a:solidFill>
            <a:schemeClr val="tx1"/>
          </a:solidFill>
          <a:latin typeface="+mn-lt"/>
          <a:ea typeface="+mn-ea"/>
          <a:cs typeface="+mn-cs"/>
        </a:defRPr>
      </a:lvl1pPr>
      <a:lvl2pPr marL="3391066" indent="-1304257" algn="l" defTabSz="4173619" rtl="0" eaLnBrk="0" fontAlgn="base" hangingPunct="0">
        <a:spcBef>
          <a:spcPct val="20000"/>
        </a:spcBef>
        <a:spcAft>
          <a:spcPct val="0"/>
        </a:spcAft>
        <a:buChar char="–"/>
        <a:defRPr sz="12825">
          <a:solidFill>
            <a:schemeClr val="tx1"/>
          </a:solidFill>
          <a:latin typeface="+mn-lt"/>
        </a:defRPr>
      </a:lvl2pPr>
      <a:lvl3pPr marL="5217023" indent="-1043405" algn="l" defTabSz="4173619" rtl="0" eaLnBrk="0" fontAlgn="base" hangingPunct="0">
        <a:spcBef>
          <a:spcPct val="20000"/>
        </a:spcBef>
        <a:spcAft>
          <a:spcPct val="0"/>
        </a:spcAft>
        <a:buChar char="•"/>
        <a:defRPr sz="10954">
          <a:solidFill>
            <a:schemeClr val="tx1"/>
          </a:solidFill>
          <a:latin typeface="+mn-lt"/>
        </a:defRPr>
      </a:lvl3pPr>
      <a:lvl4pPr marL="7303833" indent="-1043405" algn="l" defTabSz="4173619" rtl="0" eaLnBrk="0" fontAlgn="base" hangingPunct="0">
        <a:spcBef>
          <a:spcPct val="20000"/>
        </a:spcBef>
        <a:spcAft>
          <a:spcPct val="0"/>
        </a:spcAft>
        <a:buChar char="–"/>
        <a:defRPr sz="9218">
          <a:solidFill>
            <a:schemeClr val="tx1"/>
          </a:solidFill>
          <a:latin typeface="+mn-lt"/>
        </a:defRPr>
      </a:lvl4pPr>
      <a:lvl5pPr marL="9390642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5pPr>
      <a:lvl6pPr marL="10001416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6pPr>
      <a:lvl7pPr marL="10612189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7pPr>
      <a:lvl8pPr marL="11222963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8pPr>
      <a:lvl9pPr marL="11833736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1pPr>
      <a:lvl2pPr marL="610773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2pPr>
      <a:lvl3pPr marL="1221547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3pPr>
      <a:lvl4pPr marL="1832320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4pPr>
      <a:lvl5pPr marL="2443094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5pPr>
      <a:lvl6pPr marL="3053867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6pPr>
      <a:lvl7pPr marL="3664641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7pPr>
      <a:lvl8pPr marL="4275414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8pPr>
      <a:lvl9pPr marL="4886188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1830531" y="7356897"/>
            <a:ext cx="10436539" cy="2259087"/>
          </a:xfrm>
          <a:prstGeom prst="rect">
            <a:avLst/>
          </a:prstGeom>
          <a:solidFill>
            <a:srgbClr val="3185A5"/>
          </a:solidFill>
        </p:spPr>
        <p:txBody>
          <a:bodyPr anchor="ctr" anchorCtr="0"/>
          <a:lstStyle/>
          <a:p>
            <a:pPr fontAlgn="auto"/>
            <a:r>
              <a:rPr lang="zh-CN" altLang="en-US" sz="10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1440878" y="10186703"/>
            <a:ext cx="27239282" cy="12808432"/>
          </a:xfrm>
        </p:spPr>
        <p:txBody>
          <a:bodyPr lIns="417588" tIns="208794" rIns="417588" bIns="208794"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44254" indent="-1644254" fontAlgn="auto">
              <a:lnSpc>
                <a:spcPct val="150000"/>
              </a:lnSpc>
              <a:spcBef>
                <a:spcPts val="5480"/>
              </a:spcBef>
              <a:buSzPct val="150000"/>
              <a:buBlip>
                <a:blip r:embed="rId4"/>
              </a:buBlip>
            </a:pPr>
            <a:r>
              <a:rPr lang="zh-CN" altLang="en-US" sz="8200" b="1" kern="0" spc="457" dirty="0">
                <a:latin typeface="黑体" panose="02010609060101010101" charset="-122"/>
                <a:ea typeface="黑体" panose="02010609060101010101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8200" b="1" kern="0" spc="457" dirty="0">
              <a:latin typeface="黑体" panose="02010609060101010101" charset="-122"/>
              <a:ea typeface="黑体" panose="02010609060101010101" charset="-122"/>
            </a:endParaRPr>
          </a:p>
          <a:p>
            <a:pPr marL="1644254" indent="-1644254">
              <a:lnSpc>
                <a:spcPct val="150000"/>
              </a:lnSpc>
              <a:spcBef>
                <a:spcPts val="5480"/>
              </a:spcBef>
              <a:buSzPct val="150000"/>
              <a:buBlip>
                <a:blip r:embed="rId4"/>
              </a:buBlip>
            </a:pPr>
            <a:r>
              <a:rPr lang="zh-CN" altLang="en-US" sz="8200" b="1" kern="0" spc="457" dirty="0">
                <a:latin typeface="黑体" panose="02010609060101010101" charset="-122"/>
                <a:ea typeface="黑体" panose="02010609060101010101" charset="-122"/>
              </a:rPr>
              <a:t>海报尺寸为：高</a:t>
            </a:r>
            <a:r>
              <a:rPr lang="en-US" altLang="zh-CN" sz="8200" b="1" kern="0" spc="457" dirty="0">
                <a:latin typeface="黑体" panose="02010609060101010101" charset="-122"/>
                <a:ea typeface="黑体" panose="02010609060101010101" charset="-122"/>
              </a:rPr>
              <a:t>100cm</a:t>
            </a:r>
            <a:r>
              <a:rPr lang="zh-CN" altLang="en-US" sz="8200" b="1" kern="0" spc="457" dirty="0"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8200" b="1" kern="0" spc="457" dirty="0">
                <a:latin typeface="黑体" panose="02010609060101010101" charset="-122"/>
                <a:ea typeface="黑体" panose="02010609060101010101" charset="-122"/>
              </a:rPr>
              <a:t>80cm</a:t>
            </a:r>
            <a:r>
              <a:rPr lang="zh-CN" altLang="en-US" sz="8200" b="1" kern="0" spc="457" dirty="0"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，海报中的图像应具有较高分辨率以保证打印质量，海报由会务组统一打印制作</a:t>
            </a:r>
            <a:r>
              <a:rPr lang="zh-CN" altLang="en-US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8200" b="1" kern="0" spc="457" dirty="0" smtClean="0">
              <a:latin typeface="黑体" panose="02010609060101010101" charset="-122"/>
              <a:ea typeface="黑体" panose="02010609060101010101" charset="-122"/>
            </a:endParaRPr>
          </a:p>
          <a:p>
            <a:pPr marL="1644254" indent="-1644254">
              <a:lnSpc>
                <a:spcPct val="150000"/>
              </a:lnSpc>
              <a:spcBef>
                <a:spcPts val="5480"/>
              </a:spcBef>
              <a:buSzPct val="150000"/>
              <a:buBlip>
                <a:blip r:embed="rId4"/>
              </a:buBlip>
            </a:pPr>
            <a:r>
              <a:rPr lang="zh-CN" altLang="en-US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务</a:t>
            </a:r>
            <a:r>
              <a:rPr lang="zh-CN" altLang="en-US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必</a:t>
            </a:r>
            <a:r>
              <a:rPr lang="en-US" altLang="zh-CN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25</a:t>
            </a:r>
            <a:r>
              <a:rPr lang="zh-CN" altLang="en-US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日前发</a:t>
            </a:r>
            <a:r>
              <a:rPr lang="zh-CN" altLang="en-US" sz="8200" b="1" kern="0" spc="457" dirty="0">
                <a:latin typeface="黑体" panose="02010609060101010101" charset="-122"/>
                <a:ea typeface="黑体" panose="02010609060101010101" charset="-122"/>
              </a:rPr>
              <a:t>送</a:t>
            </a:r>
            <a:r>
              <a:rPr lang="zh-CN" altLang="en-US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到</a:t>
            </a:r>
            <a:r>
              <a:rPr lang="en-US" altLang="zh-CN" sz="8200" b="1" kern="0" spc="457" dirty="0" smtClean="0">
                <a:latin typeface="黑体" panose="02010609060101010101" charset="-122"/>
                <a:ea typeface="黑体" panose="02010609060101010101" charset="-122"/>
              </a:rPr>
              <a:t>ceme2025@163.com</a:t>
            </a:r>
            <a:endParaRPr lang="en-US" altLang="zh-CN" sz="8200" b="1" kern="0" spc="457" dirty="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8"/>
          <p:cNvGrpSpPr/>
          <p:nvPr/>
        </p:nvGrpSpPr>
        <p:grpSpPr>
          <a:xfrm>
            <a:off x="1923039" y="23916605"/>
            <a:ext cx="26405650" cy="2253784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fontAlgn="auto"/>
              <a:r>
                <a:rPr lang="zh-CN" altLang="en-US" sz="9100" b="1" kern="0" spc="-639" dirty="0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  <a:cs typeface="..黑体UI-韩语" panose="02000000000000000000" pitchFamily="2" charset="-128"/>
                </a:rPr>
                <a:t>海报制作文本规范说明：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3185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3185A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2859325" y="26603728"/>
          <a:ext cx="25352687" cy="12264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4353"/>
                <a:gridCol w="3148061"/>
                <a:gridCol w="3330273"/>
              </a:tblGrid>
              <a:tr h="2104518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45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4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0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4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74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4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15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4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9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4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84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84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84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403670" marR="403670" marT="214019" marB="214019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0275213" cy="663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62793" y="392857"/>
            <a:ext cx="25698375" cy="2404849"/>
          </a:xfrm>
        </p:spPr>
        <p:txBody>
          <a:bodyPr/>
          <a:lstStyle/>
          <a:p>
            <a:r>
              <a:rPr lang="zh-CN" altLang="en-US" sz="8015" b="1" dirty="0">
                <a:solidFill>
                  <a:srgbClr val="FF0000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论文标题（粗体）</a:t>
            </a:r>
            <a:endParaRPr lang="en-GB" altLang="zh-CN" sz="6412" b="1" dirty="0">
              <a:solidFill>
                <a:srgbClr val="FF0000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1" name="Rectangle 12"/>
          <p:cNvSpPr>
            <a:spLocks noChangeArrowheads="1"/>
          </p:cNvSpPr>
          <p:nvPr/>
        </p:nvSpPr>
        <p:spPr bwMode="auto">
          <a:xfrm>
            <a:off x="1694300" y="2521449"/>
            <a:ext cx="27416784" cy="192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7317" tIns="208657" rIns="417317" bIns="208657" anchor="ctr"/>
          <a:lstStyle/>
          <a:p>
            <a:pPr algn="ctr" defTabSz="4173619"/>
            <a:r>
              <a:rPr lang="zh-CN" altLang="en-US" sz="5878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作者姓名（粗体）</a:t>
            </a:r>
            <a:endParaRPr lang="en-GB" altLang="zh-CN" sz="5878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algn="ctr" defTabSz="4173619"/>
            <a:r>
              <a:rPr lang="zh-CN" altLang="en-US" sz="5344" i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作者所属单位（斜体）</a:t>
            </a:r>
            <a:endParaRPr lang="en-US" altLang="zh-CN" sz="5344" i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3" name="Text Box 378"/>
          <p:cNvSpPr txBox="1">
            <a:spLocks noChangeArrowheads="1"/>
          </p:cNvSpPr>
          <p:nvPr/>
        </p:nvSpPr>
        <p:spPr bwMode="auto">
          <a:xfrm>
            <a:off x="18780944" y="41047331"/>
            <a:ext cx="10005922" cy="7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联系邮箱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Arial" charset="0"/>
            </a:endParaRPr>
          </a:p>
        </p:txBody>
      </p:sp>
      <p:grpSp>
        <p:nvGrpSpPr>
          <p:cNvPr id="2054" name="Group 427"/>
          <p:cNvGrpSpPr>
            <a:grpSpLocks/>
          </p:cNvGrpSpPr>
          <p:nvPr/>
        </p:nvGrpSpPr>
        <p:grpSpPr bwMode="auto">
          <a:xfrm>
            <a:off x="613085" y="5337511"/>
            <a:ext cx="28843339" cy="34533354"/>
            <a:chOff x="327" y="4032"/>
            <a:chExt cx="13601" cy="14928"/>
          </a:xfrm>
        </p:grpSpPr>
        <p:sp>
          <p:nvSpPr>
            <p:cNvPr id="2065" name="Rectangle 386"/>
            <p:cNvSpPr>
              <a:spLocks noChangeArrowheads="1"/>
            </p:cNvSpPr>
            <p:nvPr/>
          </p:nvSpPr>
          <p:spPr bwMode="auto">
            <a:xfrm>
              <a:off x="327" y="4032"/>
              <a:ext cx="13601" cy="46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6" name="Rectangle 391"/>
            <p:cNvSpPr>
              <a:spLocks noChangeArrowheads="1"/>
            </p:cNvSpPr>
            <p:nvPr/>
          </p:nvSpPr>
          <p:spPr bwMode="auto">
            <a:xfrm>
              <a:off x="340" y="4032"/>
              <a:ext cx="6620" cy="7344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7" name="Rectangle 411"/>
            <p:cNvSpPr>
              <a:spLocks noChangeArrowheads="1"/>
            </p:cNvSpPr>
            <p:nvPr/>
          </p:nvSpPr>
          <p:spPr bwMode="auto">
            <a:xfrm>
              <a:off x="7301" y="4032"/>
              <a:ext cx="6615" cy="7344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8" name="Rectangle 414"/>
            <p:cNvSpPr>
              <a:spLocks noChangeArrowheads="1"/>
            </p:cNvSpPr>
            <p:nvPr/>
          </p:nvSpPr>
          <p:spPr bwMode="auto">
            <a:xfrm>
              <a:off x="333" y="11616"/>
              <a:ext cx="6648" cy="7343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9" name="Rectangle 415"/>
            <p:cNvSpPr>
              <a:spLocks noChangeArrowheads="1"/>
            </p:cNvSpPr>
            <p:nvPr/>
          </p:nvSpPr>
          <p:spPr bwMode="auto">
            <a:xfrm>
              <a:off x="7315" y="11616"/>
              <a:ext cx="6608" cy="7343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70" name="Rectangle 425"/>
            <p:cNvSpPr>
              <a:spLocks noChangeArrowheads="1"/>
            </p:cNvSpPr>
            <p:nvPr/>
          </p:nvSpPr>
          <p:spPr bwMode="auto">
            <a:xfrm>
              <a:off x="327" y="9168"/>
              <a:ext cx="13601" cy="46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71" name="Rectangle 426"/>
            <p:cNvSpPr>
              <a:spLocks noChangeArrowheads="1"/>
            </p:cNvSpPr>
            <p:nvPr/>
          </p:nvSpPr>
          <p:spPr bwMode="auto">
            <a:xfrm>
              <a:off x="327" y="14304"/>
              <a:ext cx="13601" cy="46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</p:grpSp>
      <p:sp>
        <p:nvSpPr>
          <p:cNvPr id="2055" name="Text Box 484"/>
          <p:cNvSpPr txBox="1">
            <a:spLocks noChangeArrowheads="1"/>
          </p:cNvSpPr>
          <p:nvPr/>
        </p:nvSpPr>
        <p:spPr bwMode="auto">
          <a:xfrm>
            <a:off x="708514" y="17265598"/>
            <a:ext cx="13563856" cy="149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2. 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研究结果</a:t>
            </a:r>
            <a:endParaRPr lang="en-GB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6" name="Text Box 485"/>
          <p:cNvSpPr txBox="1">
            <a:spLocks noChangeArrowheads="1"/>
          </p:cNvSpPr>
          <p:nvPr/>
        </p:nvSpPr>
        <p:spPr bwMode="auto">
          <a:xfrm>
            <a:off x="15619001" y="5433907"/>
            <a:ext cx="13640200" cy="173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4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. 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图表样本</a:t>
            </a:r>
            <a:endParaRPr lang="en-GB" altLang="zh-CN" sz="3206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请按照样本准备您的图表，海报中的图表数量不得超过五张。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7" name="Rectangle 525"/>
          <p:cNvSpPr>
            <a:spLocks noChangeArrowheads="1"/>
          </p:cNvSpPr>
          <p:nvPr/>
        </p:nvSpPr>
        <p:spPr bwMode="auto">
          <a:xfrm>
            <a:off x="16772649" y="13995084"/>
            <a:ext cx="11400764" cy="68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879" tIns="59379" rIns="120879" bIns="59379" anchor="b"/>
          <a:lstStyle/>
          <a:p>
            <a:pPr algn="ctr" defTabSz="4173619"/>
            <a:r>
              <a:rPr lang="zh-CN" altLang="en-US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图</a:t>
            </a:r>
            <a:r>
              <a:rPr lang="en-GB" altLang="zh-CN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X</a:t>
            </a:r>
            <a:r>
              <a:rPr lang="zh-CN" altLang="en-US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：图表标题</a:t>
            </a:r>
            <a:r>
              <a:rPr lang="en-GB" altLang="zh-CN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, </a:t>
            </a:r>
            <a:r>
              <a:rPr lang="zh-CN" altLang="en-US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中间对齐</a:t>
            </a:r>
            <a:endParaRPr lang="en-US" sz="2939" dirty="0">
              <a:solidFill>
                <a:schemeClr val="tx2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8" name="Text Box 6243"/>
          <p:cNvSpPr txBox="1">
            <a:spLocks noChangeArrowheads="1"/>
          </p:cNvSpPr>
          <p:nvPr/>
        </p:nvSpPr>
        <p:spPr bwMode="auto">
          <a:xfrm>
            <a:off x="16439702" y="31131318"/>
            <a:ext cx="245999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 sz="935">
              <a:ea typeface="宋体" pitchFamily="2" charset="-122"/>
            </a:endParaRPr>
          </a:p>
        </p:txBody>
      </p:sp>
      <p:sp>
        <p:nvSpPr>
          <p:cNvPr id="2059" name="Text Box 7273"/>
          <p:cNvSpPr txBox="1">
            <a:spLocks noChangeArrowheads="1"/>
          </p:cNvSpPr>
          <p:nvPr/>
        </p:nvSpPr>
        <p:spPr bwMode="auto">
          <a:xfrm>
            <a:off x="803945" y="5433907"/>
            <a:ext cx="13640200" cy="697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742950" indent="-742950">
              <a:spcBef>
                <a:spcPts val="802"/>
              </a:spcBef>
              <a:spcAft>
                <a:spcPts val="1603"/>
              </a:spcAft>
              <a:buAutoNum type="arabicPeriod"/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研究背景</a:t>
            </a:r>
            <a:endParaRPr lang="en-US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海报制作指南</a:t>
            </a:r>
            <a:endParaRPr lang="en-US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不要更改模板中的字体大小；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在各行之间留一行；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表格总数不得超过</a:t>
            </a:r>
            <a:r>
              <a:rPr lang="en-US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5</a:t>
            </a: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个；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脚注应出现在海报的底部；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赞助商和财务支持确认书放在未编号的脚注中；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相应作者的联系电子邮件将在海报的底部。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14350" indent="-514350">
              <a:spcBef>
                <a:spcPts val="802"/>
              </a:spcBef>
              <a:spcAft>
                <a:spcPts val="1603"/>
              </a:spcAft>
              <a:buAutoNum type="arabicPeriod"/>
            </a:pPr>
            <a:endParaRPr lang="en-GB" altLang="zh-CN" sz="3206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pic>
        <p:nvPicPr>
          <p:cNvPr id="2060" name="Picture 73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11981" y="8608564"/>
            <a:ext cx="13275444" cy="497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 Box 7305"/>
          <p:cNvSpPr txBox="1">
            <a:spLocks noChangeArrowheads="1"/>
          </p:cNvSpPr>
          <p:nvPr/>
        </p:nvSpPr>
        <p:spPr bwMode="auto">
          <a:xfrm>
            <a:off x="15619000" y="17265599"/>
            <a:ext cx="13563856" cy="617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5. </a:t>
            </a: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表</a:t>
            </a:r>
            <a:r>
              <a:rPr lang="en-US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1</a:t>
            </a: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：表格的标题左对齐。请勿在内部使用垂直线在表格中，仅使用水平线将标题与表格中心分隔开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	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	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	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         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Xxxxxx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_________________________________________________________________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		X		X 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 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 		XX		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XX   		XXX  	 	XX		X		XX   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XXX		X		X		XXX		XXX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XXXX		XX 		X		X		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 XX		XXX		XX		XXX		XXXXX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_________________________________________________________________</a:t>
            </a:r>
          </a:p>
          <a:p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62" name="Text Box 7329"/>
          <p:cNvSpPr txBox="1">
            <a:spLocks noChangeArrowheads="1"/>
          </p:cNvSpPr>
          <p:nvPr/>
        </p:nvSpPr>
        <p:spPr bwMode="auto">
          <a:xfrm>
            <a:off x="15619000" y="29225623"/>
            <a:ext cx="13563856" cy="149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6. 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结论</a:t>
            </a:r>
            <a:endParaRPr lang="en-US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63" name="Text Box 7330"/>
          <p:cNvSpPr txBox="1">
            <a:spLocks noChangeArrowheads="1"/>
          </p:cNvSpPr>
          <p:nvPr/>
        </p:nvSpPr>
        <p:spPr bwMode="auto">
          <a:xfrm>
            <a:off x="803945" y="29215019"/>
            <a:ext cx="14045249" cy="173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3.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研究结果</a:t>
            </a:r>
            <a:endParaRPr lang="en-GB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 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962869" y="19458245"/>
            <a:ext cx="322524" cy="7518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286" dirty="0"/>
              <a:t>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52*206"/>
  <p:tag name="TABLE_ENDDRAG_RECT" val="51*431*452*20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424</Words>
  <Application>Microsoft Office PowerPoint</Application>
  <PresentationFormat>自定义</PresentationFormat>
  <Paragraphs>52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Default Design</vt:lpstr>
      <vt:lpstr>海报制作说明</vt:lpstr>
      <vt:lpstr>论文标题（粗体）</vt:lpstr>
    </vt:vector>
  </TitlesOfParts>
  <Company>IMMPETUS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 1</dc:title>
  <dc:creator>Max Meng</dc:creator>
  <cp:lastModifiedBy>Administrator</cp:lastModifiedBy>
  <cp:revision>126</cp:revision>
  <cp:lastPrinted>2000-05-22T15:29:58Z</cp:lastPrinted>
  <dcterms:created xsi:type="dcterms:W3CDTF">2000-03-21T10:33:07Z</dcterms:created>
  <dcterms:modified xsi:type="dcterms:W3CDTF">2025-04-16T00:54:36Z</dcterms:modified>
</cp:coreProperties>
</file>