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5"/>
  </p:handoutMasterIdLst>
  <p:sldIdLst>
    <p:sldId id="257" r:id="rId3"/>
    <p:sldId id="256" r:id="rId4"/>
  </p:sldIdLst>
  <p:sldSz cx="32398970" cy="43200320"/>
  <p:notesSz cx="6760845" cy="9942195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8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87" autoAdjust="0"/>
    <p:restoredTop sz="94633"/>
  </p:normalViewPr>
  <p:slideViewPr>
    <p:cSldViewPr snapToGrid="0">
      <p:cViewPr varScale="1">
        <p:scale>
          <a:sx n="18" d="100"/>
          <a:sy n="18" d="100"/>
        </p:scale>
        <p:origin x="408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434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2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8C9A0-6C98-FC42-B12A-52AFE517E6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DF3CC-B82A-0D4E-A948-914CB6EB05F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5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59655" indent="0" algn="ctr">
              <a:buNone/>
              <a:defRPr sz="5670"/>
            </a:lvl4pPr>
            <a:lvl5pPr marL="6479540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49912" y="22690338"/>
            <a:ext cx="24299466" cy="10430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560"/>
            </a:lvl1pPr>
            <a:lvl2pPr marL="1440180" indent="0" algn="ctr">
              <a:buNone/>
              <a:defRPr sz="6300"/>
            </a:lvl2pPr>
            <a:lvl3pPr marL="2880360" indent="0" algn="ctr">
              <a:buNone/>
              <a:defRPr sz="5665"/>
            </a:lvl3pPr>
            <a:lvl4pPr marL="4319905" indent="0" algn="ctr">
              <a:buNone/>
              <a:defRPr sz="5040"/>
            </a:lvl4pPr>
            <a:lvl5pPr marL="5760085" indent="0" algn="ctr">
              <a:buNone/>
              <a:defRPr sz="5040"/>
            </a:lvl5pPr>
            <a:lvl6pPr marL="7200265" indent="0" algn="ctr">
              <a:buNone/>
              <a:defRPr sz="5040"/>
            </a:lvl6pPr>
            <a:lvl7pPr marL="8640445" indent="0" algn="ctr">
              <a:buNone/>
              <a:defRPr sz="5040"/>
            </a:lvl7pPr>
            <a:lvl8pPr marL="10079990" indent="0" algn="ctr">
              <a:buNone/>
              <a:defRPr sz="5040"/>
            </a:lvl8pPr>
            <a:lvl9pPr marL="11520170" indent="0" algn="ctr">
              <a:buNone/>
              <a:defRPr sz="504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0"/>
            <a:ext cx="32403052" cy="431956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/>
                </a:solidFill>
              </a:defRPr>
            </a:lvl1pPr>
            <a:lvl2pPr marL="1619885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3pPr>
            <a:lvl4pPr marL="485965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7954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79540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79540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40"/>
            </a:lvl1pPr>
            <a:lvl2pPr>
              <a:defRPr sz="9920"/>
            </a:lvl2pPr>
            <a:lvl3pPr>
              <a:defRPr sz="8505"/>
            </a:lvl3pPr>
            <a:lvl4pPr>
              <a:defRPr sz="7085"/>
            </a:lvl4pPr>
            <a:lvl5pPr>
              <a:defRPr sz="7085"/>
            </a:lvl5pPr>
            <a:lvl6pPr>
              <a:defRPr sz="7085"/>
            </a:lvl6pPr>
            <a:lvl7pPr>
              <a:defRPr sz="7085"/>
            </a:lvl7pPr>
            <a:lvl8pPr>
              <a:defRPr sz="7085"/>
            </a:lvl8pPr>
            <a:lvl9pPr>
              <a:defRPr sz="70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59655" indent="0">
              <a:buNone/>
              <a:defRPr sz="3545"/>
            </a:lvl4pPr>
            <a:lvl5pPr marL="6479540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40"/>
            </a:lvl1pPr>
            <a:lvl2pPr marL="1619885" indent="0">
              <a:buNone/>
              <a:defRPr sz="9920"/>
            </a:lvl2pPr>
            <a:lvl3pPr marL="3239770" indent="0">
              <a:buNone/>
              <a:defRPr sz="8505"/>
            </a:lvl3pPr>
            <a:lvl4pPr marL="4859655" indent="0">
              <a:buNone/>
              <a:defRPr sz="7085"/>
            </a:lvl4pPr>
            <a:lvl5pPr marL="6479540" indent="0">
              <a:buNone/>
              <a:defRPr sz="7085"/>
            </a:lvl5pPr>
            <a:lvl6pPr marL="8100060" indent="0">
              <a:buNone/>
              <a:defRPr sz="7085"/>
            </a:lvl6pPr>
            <a:lvl7pPr marL="9719945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59655" indent="0">
              <a:buNone/>
              <a:defRPr sz="3545"/>
            </a:lvl4pPr>
            <a:lvl5pPr marL="6479540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  <p:cxnSp>
        <p:nvCxnSpPr>
          <p:cNvPr id="7" name="直接连接符 11"/>
          <p:cNvCxnSpPr/>
          <p:nvPr userDrawn="1"/>
        </p:nvCxnSpPr>
        <p:spPr>
          <a:xfrm>
            <a:off x="1" y="41648321"/>
            <a:ext cx="32399288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2399288" cy="43284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3239770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latinLnBrk="0" hangingPunct="1">
        <a:lnSpc>
          <a:spcPct val="90000"/>
        </a:lnSpc>
        <a:spcBef>
          <a:spcPts val="3545"/>
        </a:spcBef>
        <a:buFont typeface="Arial" panose="020B0604020202020204" pitchFamily="34" charset="0"/>
        <a:buChar char="•"/>
        <a:defRPr sz="9920" kern="1200">
          <a:solidFill>
            <a:schemeClr val="tx1"/>
          </a:solidFill>
          <a:latin typeface="+mn-lt"/>
          <a:ea typeface="+mn-ea"/>
          <a:cs typeface="+mn-cs"/>
        </a:defRPr>
      </a:lvl1pPr>
      <a:lvl2pPr marL="243014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3pPr>
      <a:lvl4pPr marL="566991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2957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4945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34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5965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7954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.xml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1" y="38753"/>
            <a:ext cx="32377747" cy="43161885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398639" y="7870663"/>
            <a:ext cx="21600319" cy="14851627"/>
          </a:xfrm>
        </p:spPr>
        <p:txBody>
          <a:bodyPr/>
          <a:lstStyle/>
          <a:p>
            <a:pPr marL="1524000" indent="-1524000" algn="just">
              <a:lnSpc>
                <a:spcPct val="150000"/>
              </a:lnSpc>
              <a:spcBef>
                <a:spcPts val="5335"/>
              </a:spcBef>
              <a:buAutoNum type="arabicPeriod"/>
            </a:pPr>
            <a:r>
              <a:rPr lang="zh-CN" altLang="en-US" sz="9335" dirty="0">
                <a:latin typeface="黑体" panose="02010609060101010101" pitchFamily="49" charset="-122"/>
                <a:ea typeface="黑体" panose="02010609060101010101" pitchFamily="49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9335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4000" indent="-1524000" algn="just">
              <a:lnSpc>
                <a:spcPct val="150000"/>
              </a:lnSpc>
              <a:spcBef>
                <a:spcPts val="5335"/>
              </a:spcBef>
              <a:buAutoNum type="arabicPeriod"/>
            </a:pPr>
            <a:r>
              <a:rPr lang="zh-CN" altLang="en-US" sz="9335" dirty="0">
                <a:latin typeface="黑体" panose="02010609060101010101" pitchFamily="49" charset="-122"/>
                <a:ea typeface="黑体" panose="02010609060101010101" pitchFamily="49" charset="-122"/>
              </a:rPr>
              <a:t>海报尺寸为：高</a:t>
            </a:r>
            <a:r>
              <a:rPr lang="en-US" altLang="zh-CN" sz="9335" dirty="0">
                <a:latin typeface="黑体" panose="02010609060101010101" pitchFamily="49" charset="-122"/>
                <a:ea typeface="黑体" panose="02010609060101010101" pitchFamily="49" charset="-122"/>
              </a:rPr>
              <a:t>120cm</a:t>
            </a:r>
            <a:r>
              <a:rPr lang="zh-CN" altLang="en-US" sz="9335" dirty="0">
                <a:latin typeface="黑体" panose="02010609060101010101" pitchFamily="49" charset="-122"/>
                <a:ea typeface="黑体" panose="02010609060101010101" pitchFamily="49" charset="-122"/>
              </a:rPr>
              <a:t>，宽</a:t>
            </a:r>
            <a:r>
              <a:rPr lang="en-US" altLang="zh-CN" sz="9335" dirty="0">
                <a:latin typeface="黑体" panose="02010609060101010101" pitchFamily="49" charset="-122"/>
                <a:ea typeface="黑体" panose="02010609060101010101" pitchFamily="49" charset="-122"/>
              </a:rPr>
              <a:t>90cm</a:t>
            </a:r>
            <a:r>
              <a:rPr lang="zh-CN" altLang="en-US" sz="9335" dirty="0">
                <a:latin typeface="黑体" panose="02010609060101010101" pitchFamily="49" charset="-122"/>
                <a:ea typeface="黑体" panose="02010609060101010101" pitchFamily="49" charset="-122"/>
              </a:rPr>
              <a:t>，海报中的图像应具有较高分辨率以保证打印质量，海报由会务组统一打印制作。</a:t>
            </a:r>
            <a:endParaRPr lang="en-US" altLang="zh-CN" sz="9335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4000" indent="-1524000" algn="just">
              <a:lnSpc>
                <a:spcPct val="150000"/>
              </a:lnSpc>
              <a:spcBef>
                <a:spcPts val="5335"/>
              </a:spcBef>
              <a:buAutoNum type="arabicPeriod"/>
            </a:pPr>
            <a:endParaRPr lang="zh-CN" altLang="en-US" sz="9335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5380038"/>
            <a:ext cx="24479250" cy="29956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10000" b="1" dirty="0">
                <a:solidFill>
                  <a:srgbClr val="2A89C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海报制作说明</a:t>
            </a:r>
            <a:endParaRPr lang="zh-CN" altLang="en-US" sz="10000" b="1" dirty="0">
              <a:solidFill>
                <a:srgbClr val="2A89C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02013" y="23461995"/>
            <a:ext cx="26385643" cy="14072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8800" dirty="0">
                <a:solidFill>
                  <a:srgbClr val="FF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海报制作文本规范说明：</a:t>
            </a:r>
            <a:endParaRPr lang="en-US" altLang="zh-CN" sz="8800" dirty="0">
              <a:solidFill>
                <a:srgbClr val="FF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..黑体UI-韩语" panose="02000000000000000000" pitchFamily="2" charset="-128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      标题字体</a:t>
            </a: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：微软雅黑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70</a:t>
            </a:r>
            <a:endParaRPr lang="en-US" altLang="zh-CN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作者字体：仿宋（加粗）   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</a:t>
            </a: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45</a:t>
            </a:r>
            <a:endParaRPr lang="en-US" altLang="zh-CN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单位字体：仿宋       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40</a:t>
            </a:r>
            <a:endParaRPr lang="en-US" altLang="zh-CN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正文小标题字体：黑体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  <a:endParaRPr lang="en-US" altLang="zh-CN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正文字体：楷体       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  <a:endParaRPr lang="en-US" altLang="zh-CN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行间距：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1.5</a:t>
            </a:r>
            <a:endParaRPr lang="zh-CN" altLang="en-US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" y="38753"/>
            <a:ext cx="32377747" cy="43161885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16928853" y="35675652"/>
            <a:ext cx="12721978" cy="54835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40" name="矩形 39"/>
          <p:cNvSpPr/>
          <p:nvPr/>
        </p:nvSpPr>
        <p:spPr>
          <a:xfrm>
            <a:off x="2579548" y="34525493"/>
            <a:ext cx="13348060" cy="6633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39" name="矩形 38"/>
          <p:cNvSpPr/>
          <p:nvPr/>
        </p:nvSpPr>
        <p:spPr>
          <a:xfrm>
            <a:off x="16928854" y="28349106"/>
            <a:ext cx="12721978" cy="6808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38" name="矩形 37"/>
          <p:cNvSpPr/>
          <p:nvPr/>
        </p:nvSpPr>
        <p:spPr>
          <a:xfrm>
            <a:off x="2940693" y="23010636"/>
            <a:ext cx="13207583" cy="5633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2" name="矩形 1"/>
          <p:cNvSpPr/>
          <p:nvPr/>
        </p:nvSpPr>
        <p:spPr>
          <a:xfrm>
            <a:off x="2940693" y="9948105"/>
            <a:ext cx="13207583" cy="5549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35" name="矩形 34"/>
          <p:cNvSpPr/>
          <p:nvPr/>
        </p:nvSpPr>
        <p:spPr>
          <a:xfrm>
            <a:off x="17037744" y="16425723"/>
            <a:ext cx="12721978" cy="5549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0"/>
          </a:p>
        </p:txBody>
      </p:sp>
      <p:sp>
        <p:nvSpPr>
          <p:cNvPr id="10" name="文本框 9"/>
          <p:cNvSpPr txBox="1"/>
          <p:nvPr/>
        </p:nvSpPr>
        <p:spPr>
          <a:xfrm>
            <a:off x="1799432" y="5213747"/>
            <a:ext cx="28800426" cy="15287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93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论文标题</a:t>
            </a:r>
            <a:endParaRPr lang="zh-CN" altLang="en-US" sz="93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71492" y="6998108"/>
            <a:ext cx="288004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6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99431" y="8057511"/>
            <a:ext cx="28800426" cy="9131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（单位</a:t>
            </a:r>
            <a:r>
              <a:rPr lang="en-US" altLang="zh-CN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，单位</a:t>
            </a:r>
            <a:r>
              <a:rPr lang="en-US" altLang="zh-CN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r>
              <a:rPr lang="zh-CN" altLang="en-US" sz="5335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5335" dirty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4199107" y="9008660"/>
            <a:ext cx="2400088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40693" y="10051720"/>
            <a:ext cx="13044614" cy="131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引言</a:t>
            </a:r>
            <a:endParaRPr lang="en-US" altLang="zh-CN" sz="3735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960120" algn="just">
              <a:lnSpc>
                <a:spcPct val="125000"/>
              </a:lnSpc>
            </a:pPr>
            <a:r>
              <a:rPr lang="zh-CN" altLang="en-US" sz="3735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116504" y="22998230"/>
            <a:ext cx="13152311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20" algn="just">
              <a:lnSpc>
                <a:spcPct val="125000"/>
              </a:lnSpc>
            </a:pPr>
            <a:endParaRPr lang="en-US" altLang="zh-CN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960120" algn="just">
              <a:lnSpc>
                <a:spcPct val="125000"/>
              </a:lnSpc>
            </a:pPr>
            <a:r>
              <a:rPr lang="zh-CN" altLang="en-US" sz="3735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7268643" y="35926736"/>
            <a:ext cx="13421825" cy="289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735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主要参考文献</a:t>
            </a:r>
            <a:endParaRPr lang="en-US" altLang="zh-CN" sz="3735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37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</a:t>
            </a:r>
            <a:endParaRPr lang="en-US" altLang="zh-CN" sz="373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60120">
              <a:lnSpc>
                <a:spcPct val="125000"/>
              </a:lnSpc>
            </a:pPr>
            <a:r>
              <a:rPr lang="en-US" altLang="zh-CN" sz="37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endParaRPr lang="en-US" altLang="zh-CN" sz="373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60120">
              <a:lnSpc>
                <a:spcPct val="125000"/>
              </a:lnSpc>
            </a:pPr>
            <a:r>
              <a:rPr lang="en-US" altLang="zh-CN" sz="37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.</a:t>
            </a:r>
            <a:endParaRPr lang="zh-CN" altLang="en-US" sz="373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7268643" y="28582196"/>
            <a:ext cx="13383434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735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endParaRPr lang="en-US" altLang="zh-CN" sz="3735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960120" algn="just">
              <a:lnSpc>
                <a:spcPct val="125000"/>
              </a:lnSpc>
            </a:pPr>
            <a:r>
              <a:rPr lang="zh-CN" altLang="en-US" sz="3735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736490" y="34591536"/>
            <a:ext cx="13152311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20" algn="just">
              <a:lnSpc>
                <a:spcPct val="125000"/>
              </a:lnSpc>
            </a:pPr>
            <a:endParaRPr lang="en-US" altLang="zh-CN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960120" algn="just">
              <a:lnSpc>
                <a:spcPct val="125000"/>
              </a:lnSpc>
            </a:pPr>
            <a:r>
              <a:rPr lang="zh-CN" altLang="en-US" sz="3735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209338" y="29333187"/>
            <a:ext cx="12928844" cy="5163223"/>
            <a:chOff x="683252" y="21438732"/>
            <a:chExt cx="9696277" cy="3872275"/>
          </a:xfrm>
        </p:grpSpPr>
        <p:grpSp>
          <p:nvGrpSpPr>
            <p:cNvPr id="24" name="组合 23"/>
            <p:cNvGrpSpPr/>
            <p:nvPr/>
          </p:nvGrpSpPr>
          <p:grpSpPr>
            <a:xfrm>
              <a:off x="2010352" y="24246731"/>
              <a:ext cx="7070426" cy="1064276"/>
              <a:chOff x="2003756" y="23864745"/>
              <a:chExt cx="7070426" cy="1064276"/>
            </a:xfrm>
          </p:grpSpPr>
          <p:sp>
            <p:nvSpPr>
              <p:cNvPr id="98" name="文本框 97"/>
              <p:cNvSpPr txBox="1"/>
              <p:nvPr/>
            </p:nvSpPr>
            <p:spPr>
              <a:xfrm>
                <a:off x="2687618" y="23864746"/>
                <a:ext cx="600076" cy="4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7757405" y="23864745"/>
                <a:ext cx="600076" cy="4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>
                <a:off x="2003756" y="24490456"/>
                <a:ext cx="7070426" cy="4385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17614961" y="22876201"/>
            <a:ext cx="12523071" cy="5132647"/>
            <a:chOff x="11426374" y="18205765"/>
            <a:chExt cx="9391958" cy="3849344"/>
          </a:xfrm>
        </p:grpSpPr>
        <p:pic>
          <p:nvPicPr>
            <p:cNvPr id="30" name="图片 2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426374" y="18205765"/>
              <a:ext cx="7658945" cy="3849344"/>
              <a:chOff x="11426374" y="18205765"/>
              <a:chExt cx="7658945" cy="3849344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2861248" y="21103151"/>
                <a:ext cx="6224071" cy="951958"/>
                <a:chOff x="18901155" y="34262757"/>
                <a:chExt cx="8632829" cy="117053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8901155" y="34894027"/>
                  <a:ext cx="8632829" cy="5392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zh-CN" altLang="en-US" sz="32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32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9735495" y="34262757"/>
                  <a:ext cx="1086821" cy="5392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6109038" y="34262757"/>
                  <a:ext cx="977199" cy="5392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5" name="图片 1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46" name="组合 45"/>
          <p:cNvGrpSpPr/>
          <p:nvPr/>
        </p:nvGrpSpPr>
        <p:grpSpPr>
          <a:xfrm>
            <a:off x="3078704" y="16609904"/>
            <a:ext cx="13069571" cy="6062305"/>
            <a:chOff x="585281" y="13399802"/>
            <a:chExt cx="9801818" cy="4546562"/>
          </a:xfrm>
        </p:grpSpPr>
        <p:sp>
          <p:nvSpPr>
            <p:cNvPr id="19" name="文本框 18"/>
            <p:cNvSpPr txBox="1"/>
            <p:nvPr/>
          </p:nvSpPr>
          <p:spPr>
            <a:xfrm>
              <a:off x="3002175" y="17507799"/>
              <a:ext cx="5086783" cy="438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32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32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2769345" y="17021502"/>
              <a:ext cx="600076" cy="4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7697008" y="17024649"/>
              <a:ext cx="600076" cy="4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053" y="10271134"/>
            <a:ext cx="8939730" cy="5238514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16928853" y="17058697"/>
            <a:ext cx="13152311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20" algn="just">
              <a:lnSpc>
                <a:spcPct val="125000"/>
              </a:lnSpc>
            </a:pPr>
            <a:r>
              <a:rPr lang="zh-CN" altLang="en-US" sz="3735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3735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890029" y="42040389"/>
            <a:ext cx="288004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6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PP_MARK_KEY" val="8d2376aa-eb98-497a-a073-9b5439ab6ee4"/>
  <p:tag name="COMMONDATA" val="eyJoZGlkIjoiNTg3YzJkM2FiM2ZiM2I1YmFlNmEwMjk1NzI1ZmFmNjgifQ==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594</Words>
  <Application>WPS 演示</Application>
  <PresentationFormat>自定义</PresentationFormat>
  <Paragraphs>57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黑体</vt:lpstr>
      <vt:lpstr>微软雅黑</vt:lpstr>
      <vt:lpstr>Adobe 黑体 Std R</vt:lpstr>
      <vt:lpstr>..黑体UI-韩语</vt:lpstr>
      <vt:lpstr>仿宋</vt:lpstr>
      <vt:lpstr>Times New Roman</vt:lpstr>
      <vt:lpstr>楷体</vt:lpstr>
      <vt:lpstr>Arial Unicode MS</vt:lpstr>
      <vt:lpstr>等线 Light</vt:lpstr>
      <vt:lpstr>Calibri Light</vt:lpstr>
      <vt:lpstr>等线</vt:lpstr>
      <vt:lpstr>Calibri</vt:lpstr>
      <vt:lpstr>Office 2013 - 2022 主题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强激光与粒子束编辑部</cp:lastModifiedBy>
  <cp:revision>170</cp:revision>
  <cp:lastPrinted>2022-04-06T08:30:00Z</cp:lastPrinted>
  <dcterms:created xsi:type="dcterms:W3CDTF">2022-04-06T08:30:00Z</dcterms:created>
  <dcterms:modified xsi:type="dcterms:W3CDTF">2024-04-07T02:21:34Z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2052-12.1.0.16417</vt:lpwstr>
  </property>
  <property fmtid="{D5CDD505-2E9C-101B-9397-08002B2CF9AE}" pid="3" name="ICV">
    <vt:lpwstr>D704E3FF0B754896825F743E015017D7_13</vt:lpwstr>
  </property>
</Properties>
</file>