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ags/tag2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50" r:id="rId1"/>
  </p:sldMasterIdLst>
  <p:handoutMasterIdLst>
    <p:handoutMasterId r:id="rId4"/>
  </p:handoutMasterIdLst>
  <p:sldIdLst>
    <p:sldId id="257" r:id="rId2"/>
    <p:sldId id="256" r:id="rId3"/>
  </p:sldIdLst>
  <p:sldSz cx="32399288" cy="43200638"/>
  <p:notesSz cx="6761163" cy="9942513"/>
  <p:custDataLst>
    <p:tags r:id="rId5"/>
  </p:custData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A89C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487" autoAdjust="0"/>
    <p:restoredTop sz="94633"/>
  </p:normalViewPr>
  <p:slideViewPr>
    <p:cSldViewPr snapToGrid="0">
      <p:cViewPr varScale="1">
        <p:scale>
          <a:sx n="18" d="100"/>
          <a:sy n="18" d="100"/>
        </p:scale>
        <p:origin x="4088" y="41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5" d="100"/>
          <a:sy n="85" d="100"/>
        </p:scale>
        <p:origin x="4344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tags" Target="tags/tag1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>
            <a:extLst>
              <a:ext uri="{FF2B5EF4-FFF2-40B4-BE49-F238E27FC236}">
                <a16:creationId xmlns:a16="http://schemas.microsoft.com/office/drawing/2014/main" id="{FD634966-E364-72D5-FFE1-E67DC43EC848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3" name="日期占位符 2">
            <a:extLst>
              <a:ext uri="{FF2B5EF4-FFF2-40B4-BE49-F238E27FC236}">
                <a16:creationId xmlns:a16="http://schemas.microsoft.com/office/drawing/2014/main" id="{53AF5842-9332-F58B-77CF-61F97AC5308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29050" y="0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0C8C9A0-6C98-FC42-B12A-52AFE517E6CC}" type="datetimeFigureOut">
              <a:rPr kumimoji="1" lang="zh-CN" altLang="en-US" smtClean="0"/>
              <a:t>2024/3/15</a:t>
            </a:fld>
            <a:endParaRPr kumimoji="1" lang="zh-CN" altLang="en-US"/>
          </a:p>
        </p:txBody>
      </p:sp>
      <p:sp>
        <p:nvSpPr>
          <p:cNvPr id="4" name="页脚占位符 3">
            <a:extLst>
              <a:ext uri="{FF2B5EF4-FFF2-40B4-BE49-F238E27FC236}">
                <a16:creationId xmlns:a16="http://schemas.microsoft.com/office/drawing/2014/main" id="{0894EDBD-57AC-B512-4AE9-774386B060DF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zh-CN" altLang="en-US"/>
          </a:p>
        </p:txBody>
      </p:sp>
      <p:sp>
        <p:nvSpPr>
          <p:cNvPr id="5" name="灯片编号占位符 4">
            <a:extLst>
              <a:ext uri="{FF2B5EF4-FFF2-40B4-BE49-F238E27FC236}">
                <a16:creationId xmlns:a16="http://schemas.microsoft.com/office/drawing/2014/main" id="{F76E201F-AB0C-BA00-B1DA-5BDD68AA206A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29050" y="9444038"/>
            <a:ext cx="2930525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DCDF3CC-B82A-0D4E-A948-914CB6EB05FB}" type="slidenum">
              <a:rPr kumimoji="1" lang="zh-CN" altLang="en-US" smtClean="0"/>
              <a:t>‹#›</a:t>
            </a:fld>
            <a:endParaRPr kumimoji="1" lang="zh-CN" altLang="en-US"/>
          </a:p>
        </p:txBody>
      </p:sp>
    </p:spTree>
    <p:extLst>
      <p:ext uri="{BB962C8B-B14F-4D97-AF65-F5344CB8AC3E}">
        <p14:creationId xmlns:p14="http://schemas.microsoft.com/office/powerpoint/2010/main" val="420056794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971524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176085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8082769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4049912" y="22690338"/>
            <a:ext cx="24299466" cy="10430151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7560"/>
            </a:lvl1pPr>
            <a:lvl2pPr marL="1440252" indent="0" algn="ctr">
              <a:buNone/>
              <a:defRPr sz="6300"/>
            </a:lvl2pPr>
            <a:lvl3pPr marL="2880504" indent="0" algn="ctr">
              <a:buNone/>
              <a:defRPr sz="5667"/>
            </a:lvl3pPr>
            <a:lvl4pPr marL="4319909" indent="0" algn="ctr">
              <a:buNone/>
              <a:defRPr sz="5040"/>
            </a:lvl4pPr>
            <a:lvl5pPr marL="5760161" indent="0" algn="ctr">
              <a:buNone/>
              <a:defRPr sz="5040"/>
            </a:lvl5pPr>
            <a:lvl6pPr marL="7200413" indent="0" algn="ctr">
              <a:buNone/>
              <a:defRPr sz="5040"/>
            </a:lvl6pPr>
            <a:lvl7pPr marL="8640665" indent="0" algn="ctr">
              <a:buNone/>
              <a:defRPr sz="5040"/>
            </a:lvl7pPr>
            <a:lvl8pPr marL="10080071" indent="0" algn="ctr">
              <a:buNone/>
              <a:defRPr sz="5040"/>
            </a:lvl8pPr>
            <a:lvl9pPr marL="11520323" indent="0" algn="ctr">
              <a:buNone/>
              <a:defRPr sz="504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71286221-6E4C-7807-8D9C-D49F6360A45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20"/>
            <a:ext cx="32403052" cy="431956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864150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53972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97897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291407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3/15/24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91874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3/15/24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865540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3/15/24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3497946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9632351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zh-CN" altLang="en-US"/>
              <a:t>单击此处编辑母版文本样式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3/15/24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93399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二级</a:t>
            </a:r>
          </a:p>
          <a:p>
            <a:pPr lvl="2"/>
            <a:r>
              <a:rPr lang="zh-CN" altLang="en-US"/>
              <a:t>三级</a:t>
            </a:r>
          </a:p>
          <a:p>
            <a:pPr lvl="3"/>
            <a:r>
              <a:rPr lang="zh-CN" altLang="en-US"/>
              <a:t>四级</a:t>
            </a:r>
          </a:p>
          <a:p>
            <a:pPr lvl="4"/>
            <a:r>
              <a:rPr lang="zh-CN" altLang="en-US"/>
              <a:t>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3/15/24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7" name="直接连接符 11">
            <a:extLst>
              <a:ext uri="{FF2B5EF4-FFF2-40B4-BE49-F238E27FC236}">
                <a16:creationId xmlns:a16="http://schemas.microsoft.com/office/drawing/2014/main" id="{87B24D0D-1F35-3F26-0793-D174D5D31B9B}"/>
              </a:ext>
            </a:extLst>
          </p:cNvPr>
          <p:cNvCxnSpPr/>
          <p:nvPr userDrawn="1"/>
        </p:nvCxnSpPr>
        <p:spPr>
          <a:xfrm>
            <a:off x="1" y="41648321"/>
            <a:ext cx="32399288" cy="0"/>
          </a:xfrm>
          <a:prstGeom prst="line">
            <a:avLst/>
          </a:prstGeom>
          <a:ln w="762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8" name="图片 7">
            <a:extLst>
              <a:ext uri="{FF2B5EF4-FFF2-40B4-BE49-F238E27FC236}">
                <a16:creationId xmlns:a16="http://schemas.microsoft.com/office/drawing/2014/main" id="{06C47D98-D122-2FF8-1925-E25624D1980D}"/>
              </a:ext>
            </a:extLst>
          </p:cNvPr>
          <p:cNvPicPr>
            <a:picLocks noChangeAspect="1"/>
          </p:cNvPicPr>
          <p:nvPr userDrawn="1"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"/>
            <a:ext cx="32399288" cy="43284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66761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emf"/><Relationship Id="rId3" Type="http://schemas.openxmlformats.org/officeDocument/2006/relationships/image" Target="../media/image2.jpeg"/><Relationship Id="rId7" Type="http://schemas.openxmlformats.org/officeDocument/2006/relationships/image" Target="../media/image6.emf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.xml"/><Relationship Id="rId6" Type="http://schemas.openxmlformats.org/officeDocument/2006/relationships/image" Target="../media/image5.emf"/><Relationship Id="rId5" Type="http://schemas.openxmlformats.org/officeDocument/2006/relationships/image" Target="../media/image4.emf"/><Relationship Id="rId10" Type="http://schemas.openxmlformats.org/officeDocument/2006/relationships/image" Target="../media/image9.png"/><Relationship Id="rId4" Type="http://schemas.openxmlformats.org/officeDocument/2006/relationships/image" Target="../media/image3.emf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5E8315BD-D122-AA81-2520-F9B5C0ED3F1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541" y="38753"/>
            <a:ext cx="32377747" cy="43161885"/>
          </a:xfrm>
          <a:prstGeom prst="rect">
            <a:avLst/>
          </a:prstGeom>
        </p:spPr>
      </p:pic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5398639" y="7870663"/>
            <a:ext cx="21600319" cy="14851627"/>
          </a:xfrm>
        </p:spPr>
        <p:txBody>
          <a:bodyPr/>
          <a:lstStyle/>
          <a:p>
            <a:pPr marL="1524076" indent="-1524076" algn="just">
              <a:lnSpc>
                <a:spcPct val="150000"/>
              </a:lnSpc>
              <a:spcBef>
                <a:spcPts val="5334"/>
              </a:spcBef>
              <a:buAutoNum type="arabicPeriod"/>
            </a:pPr>
            <a:r>
              <a:rPr lang="zh-CN" altLang="en-US" sz="9334" dirty="0">
                <a:latin typeface="黑体" panose="02010609060101010101" pitchFamily="49" charset="-122"/>
                <a:ea typeface="黑体" panose="02010609060101010101" pitchFamily="49" charset="-122"/>
              </a:rPr>
              <a:t>请按照本文件第二页模板示例制作海报。建议能够以较多的图片配合较少的文字介绍自己的研究成果。</a:t>
            </a:r>
            <a:endParaRPr lang="en-US" altLang="zh-CN" sz="9334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524076" indent="-1524076" algn="just">
              <a:lnSpc>
                <a:spcPct val="150000"/>
              </a:lnSpc>
              <a:spcBef>
                <a:spcPts val="5334"/>
              </a:spcBef>
              <a:buAutoNum type="arabicPeriod"/>
            </a:pPr>
            <a:r>
              <a:rPr lang="zh-CN" altLang="en-US" sz="9334" dirty="0">
                <a:latin typeface="黑体" panose="02010609060101010101" pitchFamily="49" charset="-122"/>
                <a:ea typeface="黑体" panose="02010609060101010101" pitchFamily="49" charset="-122"/>
              </a:rPr>
              <a:t>海报尺寸为：高</a:t>
            </a:r>
            <a:r>
              <a:rPr lang="en-US" altLang="zh-CN" sz="9334" dirty="0">
                <a:latin typeface="黑体" panose="02010609060101010101" pitchFamily="49" charset="-122"/>
                <a:ea typeface="黑体" panose="02010609060101010101" pitchFamily="49" charset="-122"/>
              </a:rPr>
              <a:t>120cm</a:t>
            </a:r>
            <a:r>
              <a:rPr lang="zh-CN" altLang="en-US" sz="9334" dirty="0">
                <a:latin typeface="黑体" panose="02010609060101010101" pitchFamily="49" charset="-122"/>
                <a:ea typeface="黑体" panose="02010609060101010101" pitchFamily="49" charset="-122"/>
              </a:rPr>
              <a:t>，宽</a:t>
            </a:r>
            <a:r>
              <a:rPr lang="en-US" altLang="zh-CN" sz="9334" dirty="0">
                <a:latin typeface="黑体" panose="02010609060101010101" pitchFamily="49" charset="-122"/>
                <a:ea typeface="黑体" panose="02010609060101010101" pitchFamily="49" charset="-122"/>
              </a:rPr>
              <a:t>90cm</a:t>
            </a:r>
            <a:r>
              <a:rPr lang="zh-CN" altLang="en-US" sz="9334" dirty="0">
                <a:latin typeface="黑体" panose="02010609060101010101" pitchFamily="49" charset="-122"/>
                <a:ea typeface="黑体" panose="02010609060101010101" pitchFamily="49" charset="-122"/>
              </a:rPr>
              <a:t>，海报中的图像应具有较高分辨率以保证打印质量，海报由会务组统一打印制作。</a:t>
            </a:r>
            <a:endParaRPr lang="en-US" altLang="zh-CN" sz="9334" dirty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pPr marL="1524076" indent="-1524076" algn="just">
              <a:lnSpc>
                <a:spcPct val="150000"/>
              </a:lnSpc>
              <a:spcBef>
                <a:spcPts val="5334"/>
              </a:spcBef>
              <a:buAutoNum type="arabicPeriod"/>
            </a:pPr>
            <a:endParaRPr lang="zh-CN" altLang="en-US" sz="9334" dirty="0">
              <a:latin typeface="黑体" panose="02010609060101010101" pitchFamily="49" charset="-122"/>
              <a:ea typeface="黑体" panose="02010609060101010101" pitchFamily="49" charset="-122"/>
            </a:endParaRPr>
          </a:p>
        </p:txBody>
      </p:sp>
      <p:sp>
        <p:nvSpPr>
          <p:cNvPr id="2" name="标题 1"/>
          <p:cNvSpPr>
            <a:spLocks noGrp="1"/>
          </p:cNvSpPr>
          <p:nvPr>
            <p:ph type="ctrTitle" idx="4294967295"/>
          </p:nvPr>
        </p:nvSpPr>
        <p:spPr>
          <a:xfrm>
            <a:off x="0" y="5380038"/>
            <a:ext cx="24479250" cy="2995612"/>
          </a:xfrm>
          <a:prstGeom prst="rect">
            <a:avLst/>
          </a:prstGeom>
        </p:spPr>
        <p:txBody>
          <a:bodyPr/>
          <a:lstStyle/>
          <a:p>
            <a:pPr algn="ctr"/>
            <a:r>
              <a:rPr lang="zh-CN" altLang="en-US" sz="10001" b="1" dirty="0">
                <a:solidFill>
                  <a:srgbClr val="2A89CB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海报制作说明</a:t>
            </a:r>
          </a:p>
        </p:txBody>
      </p:sp>
      <p:sp>
        <p:nvSpPr>
          <p:cNvPr id="4" name="文本框 3"/>
          <p:cNvSpPr txBox="1"/>
          <p:nvPr/>
        </p:nvSpPr>
        <p:spPr>
          <a:xfrm>
            <a:off x="2702013" y="23461995"/>
            <a:ext cx="26385643" cy="14072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8800" dirty="0">
                <a:solidFill>
                  <a:srgbClr val="FF0000"/>
                </a:solidFill>
                <a:latin typeface="Adobe 黑体 Std R" panose="020B0400000000000000" pitchFamily="34" charset="-122"/>
                <a:ea typeface="Adobe 黑体 Std R" panose="020B0400000000000000" pitchFamily="34" charset="-122"/>
                <a:cs typeface="..黑体UI-韩语" panose="02000000000000000000" pitchFamily="2" charset="-128"/>
              </a:rPr>
              <a:t>海报制作文本规范说明：</a:t>
            </a:r>
            <a:endParaRPr lang="en-US" altLang="zh-CN" sz="8800" dirty="0">
              <a:solidFill>
                <a:srgbClr val="FF0000"/>
              </a:solidFill>
              <a:latin typeface="Adobe 黑体 Std R" panose="020B0400000000000000" pitchFamily="34" charset="-122"/>
              <a:ea typeface="Adobe 黑体 Std R" panose="020B0400000000000000" pitchFamily="34" charset="-122"/>
              <a:cs typeface="..黑体UI-韩语" panose="02000000000000000000" pitchFamily="2" charset="-128"/>
            </a:endParaRPr>
          </a:p>
          <a:p>
            <a:pPr>
              <a:lnSpc>
                <a:spcPct val="150000"/>
              </a:lnSpc>
            </a:pP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  <a:cs typeface="..黑体UI-韩语" panose="02000000000000000000" pitchFamily="2" charset="-128"/>
              </a:rPr>
              <a:t>      标题字体</a:t>
            </a: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：微软雅黑            字号：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70</a:t>
            </a:r>
          </a:p>
          <a:p>
            <a:pPr>
              <a:lnSpc>
                <a:spcPct val="150000"/>
              </a:lnSpc>
            </a:pP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作者字体：仿宋（加粗）   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</a:t>
            </a: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字号：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45</a:t>
            </a:r>
          </a:p>
          <a:p>
            <a:pPr>
              <a:lnSpc>
                <a:spcPct val="150000"/>
              </a:lnSpc>
            </a:pP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单位字体：仿宋                   字号：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40</a:t>
            </a:r>
          </a:p>
          <a:p>
            <a:pPr>
              <a:lnSpc>
                <a:spcPct val="150000"/>
              </a:lnSpc>
            </a:pP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正文小标题字体：黑体         字号：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28</a:t>
            </a:r>
          </a:p>
          <a:p>
            <a:pPr>
              <a:lnSpc>
                <a:spcPct val="150000"/>
              </a:lnSpc>
            </a:pP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正文字体：楷体                   字号：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28</a:t>
            </a:r>
          </a:p>
          <a:p>
            <a:pPr>
              <a:lnSpc>
                <a:spcPct val="150000"/>
              </a:lnSpc>
            </a:pPr>
            <a:r>
              <a:rPr lang="zh-CN" altLang="en-US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      行间距：</a:t>
            </a:r>
            <a:r>
              <a:rPr lang="en-US" altLang="zh-CN" sz="8800" dirty="0">
                <a:latin typeface="Adobe 黑体 Std R" panose="020B0400000000000000" pitchFamily="34" charset="-122"/>
                <a:ea typeface="Adobe 黑体 Std R" panose="020B0400000000000000" pitchFamily="34" charset="-122"/>
              </a:rPr>
              <a:t>1.5</a:t>
            </a:r>
            <a:endParaRPr lang="zh-CN" altLang="en-US" sz="8800" dirty="0">
              <a:latin typeface="Adobe 黑体 Std R" panose="020B0400000000000000" pitchFamily="34" charset="-122"/>
              <a:ea typeface="Adobe 黑体 Std R" panose="020B0400000000000000" pitchFamily="34" charset="-122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>
            <a:extLst>
              <a:ext uri="{FF2B5EF4-FFF2-40B4-BE49-F238E27FC236}">
                <a16:creationId xmlns:a16="http://schemas.microsoft.com/office/drawing/2014/main" id="{3E18B307-9A2D-EBB3-0B19-09DCB88608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941" y="38753"/>
            <a:ext cx="32377747" cy="43161885"/>
          </a:xfrm>
          <a:prstGeom prst="rect">
            <a:avLst/>
          </a:prstGeom>
        </p:spPr>
      </p:pic>
      <p:sp>
        <p:nvSpPr>
          <p:cNvPr id="42" name="矩形 41"/>
          <p:cNvSpPr/>
          <p:nvPr/>
        </p:nvSpPr>
        <p:spPr>
          <a:xfrm>
            <a:off x="16928853" y="35675652"/>
            <a:ext cx="12721978" cy="548352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341"/>
          </a:p>
        </p:txBody>
      </p:sp>
      <p:sp>
        <p:nvSpPr>
          <p:cNvPr id="40" name="矩形 39"/>
          <p:cNvSpPr/>
          <p:nvPr/>
        </p:nvSpPr>
        <p:spPr>
          <a:xfrm>
            <a:off x="2579548" y="34525493"/>
            <a:ext cx="13348060" cy="6633684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341"/>
          </a:p>
        </p:txBody>
      </p:sp>
      <p:sp>
        <p:nvSpPr>
          <p:cNvPr id="39" name="矩形 38"/>
          <p:cNvSpPr/>
          <p:nvPr/>
        </p:nvSpPr>
        <p:spPr>
          <a:xfrm>
            <a:off x="16928854" y="28349106"/>
            <a:ext cx="12721978" cy="680861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341"/>
          </a:p>
        </p:txBody>
      </p:sp>
      <p:sp>
        <p:nvSpPr>
          <p:cNvPr id="38" name="矩形 37"/>
          <p:cNvSpPr/>
          <p:nvPr/>
        </p:nvSpPr>
        <p:spPr>
          <a:xfrm>
            <a:off x="2940693" y="23010636"/>
            <a:ext cx="13207583" cy="563331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341"/>
          </a:p>
        </p:txBody>
      </p:sp>
      <p:sp>
        <p:nvSpPr>
          <p:cNvPr id="2" name="矩形 1"/>
          <p:cNvSpPr/>
          <p:nvPr/>
        </p:nvSpPr>
        <p:spPr>
          <a:xfrm>
            <a:off x="2940693" y="9948105"/>
            <a:ext cx="13207583" cy="55499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341"/>
          </a:p>
        </p:txBody>
      </p:sp>
      <p:sp>
        <p:nvSpPr>
          <p:cNvPr id="35" name="矩形 34"/>
          <p:cNvSpPr/>
          <p:nvPr/>
        </p:nvSpPr>
        <p:spPr>
          <a:xfrm>
            <a:off x="17037744" y="16425723"/>
            <a:ext cx="12721978" cy="554997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sz="11341"/>
          </a:p>
        </p:txBody>
      </p:sp>
      <p:sp>
        <p:nvSpPr>
          <p:cNvPr id="10" name="文本框 9"/>
          <p:cNvSpPr txBox="1"/>
          <p:nvPr/>
        </p:nvSpPr>
        <p:spPr>
          <a:xfrm>
            <a:off x="1799432" y="5213747"/>
            <a:ext cx="28800426" cy="1528752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9334" b="1" dirty="0">
                <a:latin typeface="微软雅黑" panose="020B0503020204020204" pitchFamily="34" charset="-122"/>
                <a:ea typeface="微软雅黑" panose="020B0503020204020204" pitchFamily="34" charset="-122"/>
              </a:rPr>
              <a:t>论文标题</a:t>
            </a:r>
          </a:p>
        </p:txBody>
      </p:sp>
      <p:sp>
        <p:nvSpPr>
          <p:cNvPr id="11" name="文本框 10"/>
          <p:cNvSpPr txBox="1"/>
          <p:nvPr/>
        </p:nvSpPr>
        <p:spPr>
          <a:xfrm>
            <a:off x="1771492" y="6998108"/>
            <a:ext cx="2880042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</a:t>
            </a:r>
            <a:r>
              <a:rPr lang="en-US" altLang="zh-CN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，作者</a:t>
            </a:r>
            <a:r>
              <a:rPr lang="en-US" altLang="zh-CN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......</a:t>
            </a:r>
            <a:endParaRPr lang="en-US" altLang="zh-CN" sz="60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2" name="文本框 11"/>
          <p:cNvSpPr txBox="1"/>
          <p:nvPr/>
        </p:nvSpPr>
        <p:spPr>
          <a:xfrm>
            <a:off x="1799431" y="8057511"/>
            <a:ext cx="28800426" cy="91319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zh-CN" altLang="en-US" sz="5334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（单位</a:t>
            </a:r>
            <a:r>
              <a:rPr lang="en-US" altLang="zh-CN" sz="5334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1</a:t>
            </a:r>
            <a:r>
              <a:rPr lang="zh-CN" altLang="en-US" sz="5334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，单位</a:t>
            </a:r>
            <a:r>
              <a:rPr lang="en-US" altLang="zh-CN" sz="5334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2</a:t>
            </a:r>
            <a:r>
              <a:rPr lang="zh-CN" altLang="en-US" sz="5334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，</a:t>
            </a:r>
            <a:r>
              <a:rPr lang="en-US" altLang="zh-CN" sz="5334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......</a:t>
            </a:r>
            <a:r>
              <a:rPr lang="zh-CN" altLang="en-US" sz="5334" dirty="0">
                <a:latin typeface="Times New Roman" panose="02020603050405020304" pitchFamily="18" charset="0"/>
                <a:ea typeface="仿宋" panose="02010609060101010101" pitchFamily="49" charset="-122"/>
                <a:cs typeface="Times New Roman" panose="02020603050405020304" pitchFamily="18" charset="0"/>
              </a:rPr>
              <a:t>）</a:t>
            </a:r>
          </a:p>
        </p:txBody>
      </p:sp>
      <p:cxnSp>
        <p:nvCxnSpPr>
          <p:cNvPr id="16" name="直接连接符 15"/>
          <p:cNvCxnSpPr/>
          <p:nvPr/>
        </p:nvCxnSpPr>
        <p:spPr>
          <a:xfrm flipV="1">
            <a:off x="4199107" y="9008660"/>
            <a:ext cx="24000882" cy="0"/>
          </a:xfrm>
          <a:prstGeom prst="line">
            <a:avLst/>
          </a:prstGeom>
          <a:ln w="28575">
            <a:solidFill>
              <a:srgbClr val="002060"/>
            </a:solidFill>
          </a:ln>
        </p:spPr>
        <p:style>
          <a:lnRef idx="1">
            <a:schemeClr val="accent5"/>
          </a:lnRef>
          <a:fillRef idx="0">
            <a:schemeClr val="accent5"/>
          </a:fillRef>
          <a:effectRef idx="0">
            <a:schemeClr val="accent5"/>
          </a:effectRef>
          <a:fontRef idx="minor">
            <a:schemeClr val="tx1"/>
          </a:fontRef>
        </p:style>
      </p:cxnSp>
      <p:sp>
        <p:nvSpPr>
          <p:cNvPr id="23" name="文本框 22"/>
          <p:cNvSpPr txBox="1"/>
          <p:nvPr/>
        </p:nvSpPr>
        <p:spPr>
          <a:xfrm>
            <a:off x="2940693" y="10051720"/>
            <a:ext cx="13044614" cy="1312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734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引言</a:t>
            </a:r>
            <a:endParaRPr lang="en-US" altLang="zh-CN" sz="3734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960168" algn="just">
              <a:lnSpc>
                <a:spcPct val="125000"/>
              </a:lnSpc>
            </a:pPr>
            <a:r>
              <a:rPr lang="zh-CN" altLang="en-US" sz="3734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</a:p>
        </p:txBody>
      </p:sp>
      <p:sp>
        <p:nvSpPr>
          <p:cNvPr id="41" name="文本框 40"/>
          <p:cNvSpPr txBox="1"/>
          <p:nvPr/>
        </p:nvSpPr>
        <p:spPr>
          <a:xfrm>
            <a:off x="3116504" y="22998230"/>
            <a:ext cx="13152311" cy="1455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60168" algn="just">
              <a:lnSpc>
                <a:spcPct val="125000"/>
              </a:lnSpc>
            </a:pPr>
            <a:endParaRPr lang="en-US" altLang="zh-CN" sz="3734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960168" algn="just">
              <a:lnSpc>
                <a:spcPct val="125000"/>
              </a:lnSpc>
            </a:pPr>
            <a:r>
              <a:rPr lang="zh-CN" altLang="en-US" sz="3734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</a:p>
        </p:txBody>
      </p:sp>
      <p:sp>
        <p:nvSpPr>
          <p:cNvPr id="48" name="文本框 47"/>
          <p:cNvSpPr txBox="1"/>
          <p:nvPr/>
        </p:nvSpPr>
        <p:spPr>
          <a:xfrm>
            <a:off x="17268643" y="35926736"/>
            <a:ext cx="13421825" cy="289835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734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主要参考文献</a:t>
            </a:r>
            <a:endParaRPr lang="en-US" altLang="zh-CN" sz="3734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>
              <a:lnSpc>
                <a:spcPct val="125000"/>
              </a:lnSpc>
            </a:pPr>
            <a:r>
              <a:rPr lang="en-US" altLang="zh-CN" sz="37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[1] </a:t>
            </a:r>
          </a:p>
          <a:p>
            <a:pPr indent="-960168">
              <a:lnSpc>
                <a:spcPct val="125000"/>
              </a:lnSpc>
            </a:pPr>
            <a:r>
              <a:rPr lang="en-US" altLang="zh-CN" sz="37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[2] </a:t>
            </a:r>
          </a:p>
          <a:p>
            <a:pPr indent="-960168">
              <a:lnSpc>
                <a:spcPct val="125000"/>
              </a:lnSpc>
            </a:pPr>
            <a:r>
              <a:rPr lang="en-US" altLang="zh-CN" sz="3734" dirty="0">
                <a:latin typeface="Times New Roman" panose="02020603050405020304" pitchFamily="18" charset="0"/>
                <a:cs typeface="Times New Roman" panose="02020603050405020304" pitchFamily="18" charset="0"/>
              </a:rPr>
              <a:t>[3] .</a:t>
            </a:r>
            <a:endParaRPr lang="zh-CN" altLang="en-US" sz="3734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9" name="文本框 48"/>
          <p:cNvSpPr txBox="1"/>
          <p:nvPr/>
        </p:nvSpPr>
        <p:spPr>
          <a:xfrm>
            <a:off x="17268643" y="28582196"/>
            <a:ext cx="13383434" cy="1455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5000"/>
              </a:lnSpc>
            </a:pPr>
            <a:r>
              <a:rPr lang="zh-CN" altLang="en-US" sz="3734" b="1" dirty="0">
                <a:latin typeface="黑体" panose="02010609060101010101" pitchFamily="49" charset="-122"/>
                <a:ea typeface="黑体" panose="02010609060101010101" pitchFamily="49" charset="-122"/>
                <a:cs typeface="Times New Roman" panose="02020603050405020304" pitchFamily="18" charset="0"/>
              </a:rPr>
              <a:t>结论</a:t>
            </a:r>
            <a:endParaRPr lang="en-US" altLang="zh-CN" sz="3734" b="1" dirty="0">
              <a:latin typeface="黑体" panose="02010609060101010101" pitchFamily="49" charset="-122"/>
              <a:ea typeface="黑体" panose="02010609060101010101" pitchFamily="49" charset="-122"/>
              <a:cs typeface="Times New Roman" panose="02020603050405020304" pitchFamily="18" charset="0"/>
            </a:endParaRPr>
          </a:p>
          <a:p>
            <a:pPr indent="960168" algn="just">
              <a:lnSpc>
                <a:spcPct val="125000"/>
              </a:lnSpc>
            </a:pPr>
            <a:r>
              <a:rPr lang="zh-CN" altLang="en-US" sz="3734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  <a:endParaRPr lang="en-US" altLang="zh-CN" sz="3734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sp>
        <p:nvSpPr>
          <p:cNvPr id="101" name="文本框 100"/>
          <p:cNvSpPr txBox="1"/>
          <p:nvPr/>
        </p:nvSpPr>
        <p:spPr>
          <a:xfrm>
            <a:off x="2736490" y="34591536"/>
            <a:ext cx="13152311" cy="14558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60168" algn="just">
              <a:lnSpc>
                <a:spcPct val="125000"/>
              </a:lnSpc>
            </a:pPr>
            <a:endParaRPr lang="en-US" altLang="zh-CN" sz="3734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  <a:p>
            <a:pPr indent="960168" algn="just">
              <a:lnSpc>
                <a:spcPct val="125000"/>
              </a:lnSpc>
            </a:pPr>
            <a:r>
              <a:rPr lang="zh-CN" altLang="en-US" sz="3734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  <a:endParaRPr lang="en-US" altLang="zh-CN" sz="3734" dirty="0">
              <a:latin typeface="Times New Roman" panose="02020603050405020304" pitchFamily="18" charset="0"/>
              <a:ea typeface="楷体" panose="02010609060101010101" pitchFamily="49" charset="-122"/>
              <a:cs typeface="Times New Roman" panose="02020603050405020304" pitchFamily="18" charset="0"/>
            </a:endParaRPr>
          </a:p>
        </p:txBody>
      </p:sp>
      <p:grpSp>
        <p:nvGrpSpPr>
          <p:cNvPr id="28" name="组合 27"/>
          <p:cNvGrpSpPr/>
          <p:nvPr/>
        </p:nvGrpSpPr>
        <p:grpSpPr>
          <a:xfrm>
            <a:off x="3209338" y="29333187"/>
            <a:ext cx="12928844" cy="5163223"/>
            <a:chOff x="683252" y="21438732"/>
            <a:chExt cx="9696277" cy="3872275"/>
          </a:xfrm>
        </p:grpSpPr>
        <p:grpSp>
          <p:nvGrpSpPr>
            <p:cNvPr id="24" name="组合 23"/>
            <p:cNvGrpSpPr/>
            <p:nvPr/>
          </p:nvGrpSpPr>
          <p:grpSpPr>
            <a:xfrm>
              <a:off x="2010352" y="24246731"/>
              <a:ext cx="7070426" cy="1064276"/>
              <a:chOff x="2003756" y="23864745"/>
              <a:chExt cx="7070426" cy="1064276"/>
            </a:xfrm>
          </p:grpSpPr>
          <p:sp>
            <p:nvSpPr>
              <p:cNvPr id="98" name="文本框 97"/>
              <p:cNvSpPr txBox="1"/>
              <p:nvPr/>
            </p:nvSpPr>
            <p:spPr>
              <a:xfrm>
                <a:off x="2687618" y="23864746"/>
                <a:ext cx="600076" cy="438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(a)</a:t>
                </a:r>
                <a:endParaRPr lang="zh-CN" alt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99" name="文本框 98"/>
              <p:cNvSpPr txBox="1"/>
              <p:nvPr/>
            </p:nvSpPr>
            <p:spPr>
              <a:xfrm>
                <a:off x="7757405" y="23864745"/>
                <a:ext cx="600076" cy="4385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en-US" altLang="zh-CN" sz="3200" dirty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(b)</a:t>
                </a:r>
                <a:endParaRPr lang="zh-CN" altLang="en-US" sz="32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  <p:sp>
            <p:nvSpPr>
              <p:cNvPr id="100" name="文本框 99"/>
              <p:cNvSpPr txBox="1"/>
              <p:nvPr/>
            </p:nvSpPr>
            <p:spPr>
              <a:xfrm>
                <a:off x="2003756" y="24490456"/>
                <a:ext cx="7070426" cy="438565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pPr algn="ctr"/>
                <a:r>
                  <a:rPr lang="zh-CN" altLang="en-US" sz="32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图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2. .........................</a:t>
                </a:r>
                <a:r>
                  <a:rPr lang="zh-CN" altLang="en-US" sz="32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：</a:t>
                </a:r>
                <a:r>
                  <a:rPr lang="en-US" altLang="zh-CN" sz="32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rPr>
                  <a:t>(a) .....................(b) .....................</a:t>
                </a:r>
                <a:endParaRPr lang="zh-CN" altLang="en-US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endParaRPr>
              </a:p>
            </p:txBody>
          </p:sp>
        </p:grpSp>
        <p:pic>
          <p:nvPicPr>
            <p:cNvPr id="26" name="图片 25"/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683252" y="21438732"/>
              <a:ext cx="4577313" cy="2808000"/>
            </a:xfrm>
            <a:prstGeom prst="rect">
              <a:avLst/>
            </a:prstGeom>
          </p:spPr>
        </p:pic>
        <p:pic>
          <p:nvPicPr>
            <p:cNvPr id="27" name="图片 26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5216266" y="21438732"/>
              <a:ext cx="5163263" cy="2808000"/>
            </a:xfrm>
            <a:prstGeom prst="rect">
              <a:avLst/>
            </a:prstGeom>
          </p:spPr>
        </p:pic>
      </p:grpSp>
      <p:grpSp>
        <p:nvGrpSpPr>
          <p:cNvPr id="34" name="组合 33"/>
          <p:cNvGrpSpPr/>
          <p:nvPr/>
        </p:nvGrpSpPr>
        <p:grpSpPr>
          <a:xfrm>
            <a:off x="17614961" y="22876201"/>
            <a:ext cx="12523071" cy="5132647"/>
            <a:chOff x="11426374" y="18205765"/>
            <a:chExt cx="9391958" cy="3849344"/>
          </a:xfrm>
        </p:grpSpPr>
        <p:pic>
          <p:nvPicPr>
            <p:cNvPr id="30" name="图片 29"/>
            <p:cNvPicPr/>
            <p:nvPr/>
          </p:nvPicPr>
          <p:blipFill>
            <a:blip r:embed="rId6"/>
            <a:stretch>
              <a:fillRect/>
            </a:stretch>
          </p:blipFill>
          <p:spPr>
            <a:xfrm>
              <a:off x="15961932" y="18210767"/>
              <a:ext cx="4856400" cy="2883600"/>
            </a:xfrm>
            <a:prstGeom prst="rect">
              <a:avLst/>
            </a:prstGeom>
          </p:spPr>
        </p:pic>
        <p:grpSp>
          <p:nvGrpSpPr>
            <p:cNvPr id="29" name="组合 28"/>
            <p:cNvGrpSpPr/>
            <p:nvPr/>
          </p:nvGrpSpPr>
          <p:grpSpPr>
            <a:xfrm>
              <a:off x="11426374" y="18205765"/>
              <a:ext cx="7658945" cy="3849344"/>
              <a:chOff x="11426374" y="18205765"/>
              <a:chExt cx="7658945" cy="3849344"/>
            </a:xfrm>
          </p:grpSpPr>
          <p:grpSp>
            <p:nvGrpSpPr>
              <p:cNvPr id="54" name="组合 53"/>
              <p:cNvGrpSpPr/>
              <p:nvPr/>
            </p:nvGrpSpPr>
            <p:grpSpPr>
              <a:xfrm>
                <a:off x="12861248" y="21103151"/>
                <a:ext cx="6224071" cy="951958"/>
                <a:chOff x="18901155" y="34262757"/>
                <a:chExt cx="8632829" cy="1170531"/>
              </a:xfrm>
            </p:grpSpPr>
            <p:sp>
              <p:nvSpPr>
                <p:cNvPr id="56" name="文本框 55"/>
                <p:cNvSpPr txBox="1"/>
                <p:nvPr/>
              </p:nvSpPr>
              <p:spPr>
                <a:xfrm>
                  <a:off x="18901155" y="34894027"/>
                  <a:ext cx="8632829" cy="539261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pPr algn="ctr"/>
                  <a:r>
                    <a:rPr lang="zh-CN" altLang="en-US" sz="32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图</a:t>
                  </a:r>
                  <a:r>
                    <a:rPr lang="en-US" altLang="zh-CN" sz="3200" dirty="0">
                      <a:latin typeface="Times New Roman" panose="02020603050405020304" pitchFamily="18" charset="0"/>
                      <a:ea typeface="宋体" panose="02010600030101010101" pitchFamily="2" charset="-122"/>
                      <a:cs typeface="Times New Roman" panose="02020603050405020304" pitchFamily="18" charset="0"/>
                    </a:rPr>
                    <a:t>4. .......................................(a)...........(b)............</a:t>
                  </a:r>
                  <a:endParaRPr lang="zh-CN" altLang="en-US" sz="3200" dirty="0">
                    <a:latin typeface="Times New Roman" panose="02020603050405020304" pitchFamily="18" charset="0"/>
                    <a:ea typeface="宋体" panose="02010600030101010101" pitchFamily="2" charset="-122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7" name="文本框 56"/>
                <p:cNvSpPr txBox="1"/>
                <p:nvPr/>
              </p:nvSpPr>
              <p:spPr>
                <a:xfrm>
                  <a:off x="19735495" y="34262757"/>
                  <a:ext cx="1086821" cy="5392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(a)</a:t>
                  </a:r>
                  <a:endParaRPr lang="zh-CN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  <p:sp>
              <p:nvSpPr>
                <p:cNvPr id="58" name="文本框 57"/>
                <p:cNvSpPr txBox="1"/>
                <p:nvPr/>
              </p:nvSpPr>
              <p:spPr>
                <a:xfrm>
                  <a:off x="26109038" y="34262757"/>
                  <a:ext cx="977199" cy="539261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en-US" altLang="zh-CN" sz="3200" dirty="0">
                      <a:latin typeface="Times New Roman" panose="02020603050405020304" pitchFamily="18" charset="0"/>
                      <a:cs typeface="Times New Roman" panose="02020603050405020304" pitchFamily="18" charset="0"/>
                    </a:rPr>
                    <a:t>(b)</a:t>
                  </a:r>
                  <a:endParaRPr lang="zh-CN" altLang="en-US" sz="3200" dirty="0">
                    <a:latin typeface="Times New Roman" panose="02020603050405020304" pitchFamily="18" charset="0"/>
                    <a:cs typeface="Times New Roman" panose="02020603050405020304" pitchFamily="18" charset="0"/>
                  </a:endParaRPr>
                </a:p>
              </p:txBody>
            </p:sp>
          </p:grpSp>
          <p:pic>
            <p:nvPicPr>
              <p:cNvPr id="15" name="图片 14"/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1426374" y="18205765"/>
                <a:ext cx="4856400" cy="2883600"/>
              </a:xfrm>
              <a:prstGeom prst="rect">
                <a:avLst/>
              </a:prstGeom>
            </p:spPr>
          </p:pic>
        </p:grpSp>
      </p:grpSp>
      <p:grpSp>
        <p:nvGrpSpPr>
          <p:cNvPr id="46" name="组合 45"/>
          <p:cNvGrpSpPr/>
          <p:nvPr/>
        </p:nvGrpSpPr>
        <p:grpSpPr>
          <a:xfrm>
            <a:off x="3078704" y="16609904"/>
            <a:ext cx="13069571" cy="6062305"/>
            <a:chOff x="585281" y="13399802"/>
            <a:chExt cx="9801818" cy="4546562"/>
          </a:xfrm>
        </p:grpSpPr>
        <p:sp>
          <p:nvSpPr>
            <p:cNvPr id="19" name="文本框 18"/>
            <p:cNvSpPr txBox="1"/>
            <p:nvPr/>
          </p:nvSpPr>
          <p:spPr>
            <a:xfrm>
              <a:off x="3002175" y="17507799"/>
              <a:ext cx="5086783" cy="4385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ctr"/>
              <a:r>
                <a:rPr lang="zh-CN" altLang="en-US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图</a:t>
              </a:r>
              <a:r>
                <a:rPr lang="en-US" altLang="zh-CN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1. ............</a:t>
              </a:r>
              <a:r>
                <a:rPr lang="zh-CN" altLang="en-US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：</a:t>
              </a:r>
              <a:r>
                <a:rPr lang="en-US" altLang="zh-CN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(a)</a:t>
              </a:r>
              <a:r>
                <a:rPr lang="zh-CN" altLang="en-US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 </a:t>
              </a:r>
              <a:r>
                <a:rPr lang="en-US" altLang="zh-CN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.........</a:t>
              </a:r>
              <a:r>
                <a:rPr lang="en-US" altLang="zh-CN" sz="32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[1]</a:t>
              </a:r>
              <a:r>
                <a:rPr lang="zh-CN" altLang="en-US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，</a:t>
              </a:r>
              <a:r>
                <a:rPr lang="en-US" altLang="zh-CN" sz="32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(b) ..........</a:t>
              </a:r>
              <a:r>
                <a:rPr lang="en-US" altLang="zh-CN" sz="3200" baseline="30000" dirty="0">
                  <a:latin typeface="Times New Roman" panose="02020603050405020304" pitchFamily="18" charset="0"/>
                  <a:ea typeface="宋体" panose="02010600030101010101" pitchFamily="2" charset="-122"/>
                  <a:cs typeface="Times New Roman" panose="02020603050405020304" pitchFamily="18" charset="0"/>
                </a:rPr>
                <a:t>[2]</a:t>
              </a:r>
              <a:endParaRPr lang="zh-CN" altLang="en-US" sz="3200" dirty="0">
                <a:latin typeface="Times New Roman" panose="02020603050405020304" pitchFamily="18" charset="0"/>
                <a:ea typeface="宋体" panose="02010600030101010101" pitchFamily="2" charset="-122"/>
                <a:cs typeface="Times New Roman" panose="02020603050405020304" pitchFamily="18" charset="0"/>
              </a:endParaRPr>
            </a:p>
          </p:txBody>
        </p:sp>
        <p:pic>
          <p:nvPicPr>
            <p:cNvPr id="3" name="图片 2"/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606994" y="13491893"/>
              <a:ext cx="4780105" cy="3528000"/>
            </a:xfrm>
            <a:prstGeom prst="rect">
              <a:avLst/>
            </a:prstGeom>
          </p:spPr>
        </p:pic>
        <p:sp>
          <p:nvSpPr>
            <p:cNvPr id="79" name="文本框 78"/>
            <p:cNvSpPr txBox="1"/>
            <p:nvPr/>
          </p:nvSpPr>
          <p:spPr>
            <a:xfrm>
              <a:off x="2769345" y="17021502"/>
              <a:ext cx="600076" cy="43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(a)</a:t>
              </a:r>
              <a:endPara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80" name="文本框 79"/>
            <p:cNvSpPr txBox="1"/>
            <p:nvPr/>
          </p:nvSpPr>
          <p:spPr>
            <a:xfrm>
              <a:off x="7697008" y="17024649"/>
              <a:ext cx="600076" cy="438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(b)</a:t>
              </a:r>
              <a:endParaRPr lang="zh-CN" altLang="en-US" sz="32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45" name="图片 44"/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85281" y="13399802"/>
              <a:ext cx="5021712" cy="3610788"/>
            </a:xfrm>
            <a:prstGeom prst="rect">
              <a:avLst/>
            </a:prstGeom>
          </p:spPr>
        </p:pic>
      </p:grpSp>
      <p:pic>
        <p:nvPicPr>
          <p:cNvPr id="5" name="图片 4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053" y="10271134"/>
            <a:ext cx="8939730" cy="5238514"/>
          </a:xfrm>
          <a:prstGeom prst="rect">
            <a:avLst/>
          </a:prstGeom>
        </p:spPr>
      </p:pic>
      <p:sp>
        <p:nvSpPr>
          <p:cNvPr id="43" name="文本框 42"/>
          <p:cNvSpPr txBox="1"/>
          <p:nvPr/>
        </p:nvSpPr>
        <p:spPr>
          <a:xfrm>
            <a:off x="16928853" y="17058697"/>
            <a:ext cx="13152311" cy="7375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960168" algn="just">
              <a:lnSpc>
                <a:spcPct val="125000"/>
              </a:lnSpc>
            </a:pPr>
            <a:r>
              <a:rPr lang="zh-CN" altLang="en-US" sz="3734" dirty="0">
                <a:latin typeface="Times New Roman" panose="02020603050405020304" pitchFamily="18" charset="0"/>
                <a:ea typeface="楷体" panose="02010609060101010101" pitchFamily="49" charset="-122"/>
                <a:cs typeface="Times New Roman" panose="02020603050405020304" pitchFamily="18" charset="0"/>
              </a:rPr>
              <a:t>正文</a:t>
            </a:r>
          </a:p>
        </p:txBody>
      </p:sp>
      <p:sp>
        <p:nvSpPr>
          <p:cNvPr id="4" name="文本框 3"/>
          <p:cNvSpPr txBox="1"/>
          <p:nvPr>
            <p:custDataLst>
              <p:tags r:id="rId1"/>
            </p:custDataLst>
          </p:nvPr>
        </p:nvSpPr>
        <p:spPr>
          <a:xfrm>
            <a:off x="1890029" y="42040389"/>
            <a:ext cx="28800425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l"/>
            <a:r>
              <a:rPr lang="zh-CN" altLang="en-US" sz="6000" b="1" dirty="0">
                <a:latin typeface="仿宋" panose="02010609060101010101" pitchFamily="49" charset="-122"/>
                <a:ea typeface="仿宋" panose="02010609060101010101" pitchFamily="49" charset="-122"/>
                <a:cs typeface="Times New Roman" panose="02020603050405020304" pitchFamily="18" charset="0"/>
              </a:rPr>
              <a:t>作者姓名：邮箱，电话。</a:t>
            </a:r>
            <a:endParaRPr lang="zh-CN" altLang="en-US" sz="6000" b="1" baseline="30000" dirty="0">
              <a:latin typeface="仿宋" panose="02010609060101010101" pitchFamily="49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PP_MARK_KEY" val="8d2376aa-eb98-497a-a073-9b5439ab6ee4"/>
  <p:tag name="COMMONDATA" val="eyJoZGlkIjoiNTg3YzJkM2FiM2ZiM2I1YmFlNmEwMjk1NzI1ZmFmNjgifQ==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2013 - 2022 主题">
  <a:themeElements>
    <a:clrScheme name="Office 2013 - 2022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2013 - 2022 主题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2013 - 2022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等线 Light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等线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</TotalTime>
  <Words>229</Words>
  <Application>Microsoft Macintosh PowerPoint</Application>
  <PresentationFormat>自定义</PresentationFormat>
  <Paragraphs>36</Paragraphs>
  <Slides>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</vt:i4>
      </vt:variant>
    </vt:vector>
  </HeadingPairs>
  <TitlesOfParts>
    <vt:vector size="12" baseType="lpstr">
      <vt:lpstr>等线</vt:lpstr>
      <vt:lpstr>仿宋</vt:lpstr>
      <vt:lpstr>黑体</vt:lpstr>
      <vt:lpstr>微软雅黑</vt:lpstr>
      <vt:lpstr>Adobe 黑体 Std R</vt:lpstr>
      <vt:lpstr>Arial</vt:lpstr>
      <vt:lpstr>Calibri</vt:lpstr>
      <vt:lpstr>Calibri Light</vt:lpstr>
      <vt:lpstr>Times New Roman</vt:lpstr>
      <vt:lpstr>Office 2013 - 2022 主题</vt:lpstr>
      <vt:lpstr>海报制作说明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Windows 用户</dc:creator>
  <cp:lastModifiedBy>Office</cp:lastModifiedBy>
  <cp:revision>169</cp:revision>
  <cp:lastPrinted>2022-04-06T08:30:00Z</cp:lastPrinted>
  <dcterms:created xsi:type="dcterms:W3CDTF">2022-04-06T08:30:00Z</dcterms:created>
  <dcterms:modified xsi:type="dcterms:W3CDTF">2024-03-15T08:49:40Z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2052-11.1.0.13703</vt:lpwstr>
  </property>
  <property fmtid="{D5CDD505-2E9C-101B-9397-08002B2CF9AE}" pid="3" name="ICV">
    <vt:lpwstr>A098379966034E02ACC71DDE67CD2D37</vt:lpwstr>
  </property>
</Properties>
</file>