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6" r:id="rId4"/>
  </p:sldIdLst>
  <p:sldSz cx="21599525" cy="32398970"/>
  <p:notesSz cx="6760845" cy="9942195"/>
  <p:custDataLst>
    <p:tags r:id="rId8"/>
  </p:custDataLst>
  <p:defaultTextStyle>
    <a:defPPr>
      <a:defRPr lang="zh-CN"/>
    </a:defPPr>
    <a:lvl1pPr marL="0" algn="l" defTabSz="3085465" rtl="0" eaLnBrk="1" latinLnBrk="0" hangingPunct="1">
      <a:defRPr sz="6075" kern="1200">
        <a:solidFill>
          <a:schemeClr val="tx1"/>
        </a:solidFill>
        <a:latin typeface="+mn-lt"/>
        <a:ea typeface="+mn-ea"/>
        <a:cs typeface="+mn-cs"/>
      </a:defRPr>
    </a:lvl1pPr>
    <a:lvl2pPr marL="1543050" algn="l" defTabSz="3085465" rtl="0" eaLnBrk="1" latinLnBrk="0" hangingPunct="1">
      <a:defRPr sz="6075" kern="1200">
        <a:solidFill>
          <a:schemeClr val="tx1"/>
        </a:solidFill>
        <a:latin typeface="+mn-lt"/>
        <a:ea typeface="+mn-ea"/>
        <a:cs typeface="+mn-cs"/>
      </a:defRPr>
    </a:lvl2pPr>
    <a:lvl3pPr marL="3085465" algn="l" defTabSz="3085465" rtl="0" eaLnBrk="1" latinLnBrk="0" hangingPunct="1">
      <a:defRPr sz="6075" kern="1200">
        <a:solidFill>
          <a:schemeClr val="tx1"/>
        </a:solidFill>
        <a:latin typeface="+mn-lt"/>
        <a:ea typeface="+mn-ea"/>
        <a:cs typeface="+mn-cs"/>
      </a:defRPr>
    </a:lvl3pPr>
    <a:lvl4pPr marL="4628515" algn="l" defTabSz="3085465" rtl="0" eaLnBrk="1" latinLnBrk="0" hangingPunct="1">
      <a:defRPr sz="6075" kern="1200">
        <a:solidFill>
          <a:schemeClr val="tx1"/>
        </a:solidFill>
        <a:latin typeface="+mn-lt"/>
        <a:ea typeface="+mn-ea"/>
        <a:cs typeface="+mn-cs"/>
      </a:defRPr>
    </a:lvl4pPr>
    <a:lvl5pPr marL="6171565" algn="l" defTabSz="3085465" rtl="0" eaLnBrk="1" latinLnBrk="0" hangingPunct="1">
      <a:defRPr sz="6075" kern="1200">
        <a:solidFill>
          <a:schemeClr val="tx1"/>
        </a:solidFill>
        <a:latin typeface="+mn-lt"/>
        <a:ea typeface="+mn-ea"/>
        <a:cs typeface="+mn-cs"/>
      </a:defRPr>
    </a:lvl5pPr>
    <a:lvl6pPr marL="7713980" algn="l" defTabSz="3085465" rtl="0" eaLnBrk="1" latinLnBrk="0" hangingPunct="1">
      <a:defRPr sz="6075" kern="1200">
        <a:solidFill>
          <a:schemeClr val="tx1"/>
        </a:solidFill>
        <a:latin typeface="+mn-lt"/>
        <a:ea typeface="+mn-ea"/>
        <a:cs typeface="+mn-cs"/>
      </a:defRPr>
    </a:lvl6pPr>
    <a:lvl7pPr marL="9257030" algn="l" defTabSz="3085465" rtl="0" eaLnBrk="1" latinLnBrk="0" hangingPunct="1">
      <a:defRPr sz="6075" kern="1200">
        <a:solidFill>
          <a:schemeClr val="tx1"/>
        </a:solidFill>
        <a:latin typeface="+mn-lt"/>
        <a:ea typeface="+mn-ea"/>
        <a:cs typeface="+mn-cs"/>
      </a:defRPr>
    </a:lvl7pPr>
    <a:lvl8pPr marL="10799445" algn="l" defTabSz="3085465" rtl="0" eaLnBrk="1" latinLnBrk="0" hangingPunct="1">
      <a:defRPr sz="6075" kern="1200">
        <a:solidFill>
          <a:schemeClr val="tx1"/>
        </a:solidFill>
        <a:latin typeface="+mn-lt"/>
        <a:ea typeface="+mn-ea"/>
        <a:cs typeface="+mn-cs"/>
      </a:defRPr>
    </a:lvl8pPr>
    <a:lvl9pPr marL="12342495" algn="l" defTabSz="3085465" rtl="0" eaLnBrk="1" latinLnBrk="0" hangingPunct="1">
      <a:defRPr sz="6075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89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376" autoAdjust="0"/>
    <p:restoredTop sz="94660"/>
  </p:normalViewPr>
  <p:slideViewPr>
    <p:cSldViewPr snapToGrid="0">
      <p:cViewPr>
        <p:scale>
          <a:sx n="10" d="100"/>
          <a:sy n="10" d="100"/>
        </p:scale>
        <p:origin x="3978" y="14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2.xml"/><Relationship Id="rId7" Type="http://schemas.openxmlformats.org/officeDocument/2006/relationships/tableStyles" Target="tableStyles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699941" y="17017128"/>
            <a:ext cx="16199644" cy="782232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5670"/>
            </a:lvl1pPr>
            <a:lvl2pPr marL="1080135" indent="0" algn="ctr">
              <a:buNone/>
              <a:defRPr sz="4725"/>
            </a:lvl2pPr>
            <a:lvl3pPr marL="2160270" indent="0" algn="ctr">
              <a:buNone/>
              <a:defRPr sz="4250"/>
            </a:lvl3pPr>
            <a:lvl4pPr marL="3239770" indent="0" algn="ctr">
              <a:buNone/>
              <a:defRPr sz="3780"/>
            </a:lvl4pPr>
            <a:lvl5pPr marL="4319905" indent="0" algn="ctr">
              <a:buNone/>
              <a:defRPr sz="3780"/>
            </a:lvl5pPr>
            <a:lvl6pPr marL="5400040" indent="0" algn="ctr">
              <a:buNone/>
              <a:defRPr sz="3780"/>
            </a:lvl6pPr>
            <a:lvl7pPr marL="6480175" indent="0" algn="ctr">
              <a:buNone/>
              <a:defRPr sz="3780"/>
            </a:lvl7pPr>
            <a:lvl8pPr marL="7559675" indent="0" algn="ctr">
              <a:buNone/>
              <a:defRPr sz="3780"/>
            </a:lvl8pPr>
            <a:lvl9pPr marL="8639810" indent="0" algn="ctr">
              <a:buNone/>
              <a:defRPr sz="378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直接连接符 11"/>
          <p:cNvCxnSpPr/>
          <p:nvPr userDrawn="1"/>
        </p:nvCxnSpPr>
        <p:spPr>
          <a:xfrm>
            <a:off x="0" y="31235093"/>
            <a:ext cx="21599525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599525" cy="324621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2160270" rtl="0" eaLnBrk="1" latinLnBrk="0" hangingPunct="1">
        <a:lnSpc>
          <a:spcPct val="90000"/>
        </a:lnSpc>
        <a:spcBef>
          <a:spcPct val="0"/>
        </a:spcBef>
        <a:buNone/>
        <a:defRPr sz="1039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39750" indent="-539750" algn="l" defTabSz="2160270" rtl="0" eaLnBrk="1" latinLnBrk="0" hangingPunct="1">
        <a:lnSpc>
          <a:spcPct val="90000"/>
        </a:lnSpc>
        <a:spcBef>
          <a:spcPts val="2360"/>
        </a:spcBef>
        <a:buFont typeface="Arial" panose="020B0604020202020204" pitchFamily="34" charset="0"/>
        <a:buChar char="•"/>
        <a:defRPr sz="6615" kern="1200">
          <a:solidFill>
            <a:schemeClr val="tx1"/>
          </a:solidFill>
          <a:latin typeface="+mn-lt"/>
          <a:ea typeface="+mn-ea"/>
          <a:cs typeface="+mn-cs"/>
        </a:defRPr>
      </a:lvl1pPr>
      <a:lvl2pPr marL="1619885" indent="-539750" algn="l" defTabSz="2160270" rtl="0" eaLnBrk="1" latinLnBrk="0" hangingPunct="1">
        <a:lnSpc>
          <a:spcPct val="90000"/>
        </a:lnSpc>
        <a:spcBef>
          <a:spcPts val="1180"/>
        </a:spcBef>
        <a:buFont typeface="Arial" panose="020B0604020202020204" pitchFamily="34" charset="0"/>
        <a:buChar char="•"/>
        <a:defRPr sz="5670" kern="1200">
          <a:solidFill>
            <a:schemeClr val="tx1"/>
          </a:solidFill>
          <a:latin typeface="+mn-lt"/>
          <a:ea typeface="+mn-ea"/>
          <a:cs typeface="+mn-cs"/>
        </a:defRPr>
      </a:lvl2pPr>
      <a:lvl3pPr marL="2700020" indent="-539750" algn="l" defTabSz="2160270" rtl="0" eaLnBrk="1" latinLnBrk="0" hangingPunct="1">
        <a:lnSpc>
          <a:spcPct val="90000"/>
        </a:lnSpc>
        <a:spcBef>
          <a:spcPts val="1180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3pPr>
      <a:lvl4pPr marL="3780155" indent="-539750" algn="l" defTabSz="2160270" rtl="0" eaLnBrk="1" latinLnBrk="0" hangingPunct="1">
        <a:lnSpc>
          <a:spcPct val="90000"/>
        </a:lnSpc>
        <a:spcBef>
          <a:spcPts val="1180"/>
        </a:spcBef>
        <a:buFont typeface="Arial" panose="020B0604020202020204" pitchFamily="34" charset="0"/>
        <a:buChar char="•"/>
        <a:defRPr sz="4250" kern="1200">
          <a:solidFill>
            <a:schemeClr val="tx1"/>
          </a:solidFill>
          <a:latin typeface="+mn-lt"/>
          <a:ea typeface="+mn-ea"/>
          <a:cs typeface="+mn-cs"/>
        </a:defRPr>
      </a:lvl4pPr>
      <a:lvl5pPr marL="4860290" indent="-539750" algn="l" defTabSz="2160270" rtl="0" eaLnBrk="1" latinLnBrk="0" hangingPunct="1">
        <a:lnSpc>
          <a:spcPct val="90000"/>
        </a:lnSpc>
        <a:spcBef>
          <a:spcPts val="1180"/>
        </a:spcBef>
        <a:buFont typeface="Arial" panose="020B0604020202020204" pitchFamily="34" charset="0"/>
        <a:buChar char="•"/>
        <a:defRPr sz="4250" kern="1200">
          <a:solidFill>
            <a:schemeClr val="tx1"/>
          </a:solidFill>
          <a:latin typeface="+mn-lt"/>
          <a:ea typeface="+mn-ea"/>
          <a:cs typeface="+mn-cs"/>
        </a:defRPr>
      </a:lvl5pPr>
      <a:lvl6pPr marL="5939790" indent="-539750" algn="l" defTabSz="2160270" rtl="0" eaLnBrk="1" latinLnBrk="0" hangingPunct="1">
        <a:lnSpc>
          <a:spcPct val="90000"/>
        </a:lnSpc>
        <a:spcBef>
          <a:spcPts val="1180"/>
        </a:spcBef>
        <a:buFont typeface="Arial" panose="020B0604020202020204" pitchFamily="34" charset="0"/>
        <a:buChar char="•"/>
        <a:defRPr sz="4250" kern="1200">
          <a:solidFill>
            <a:schemeClr val="tx1"/>
          </a:solidFill>
          <a:latin typeface="+mn-lt"/>
          <a:ea typeface="+mn-ea"/>
          <a:cs typeface="+mn-cs"/>
        </a:defRPr>
      </a:lvl6pPr>
      <a:lvl7pPr marL="7019925" indent="-539750" algn="l" defTabSz="2160270" rtl="0" eaLnBrk="1" latinLnBrk="0" hangingPunct="1">
        <a:lnSpc>
          <a:spcPct val="90000"/>
        </a:lnSpc>
        <a:spcBef>
          <a:spcPts val="1180"/>
        </a:spcBef>
        <a:buFont typeface="Arial" panose="020B0604020202020204" pitchFamily="34" charset="0"/>
        <a:buChar char="•"/>
        <a:defRPr sz="4250" kern="1200">
          <a:solidFill>
            <a:schemeClr val="tx1"/>
          </a:solidFill>
          <a:latin typeface="+mn-lt"/>
          <a:ea typeface="+mn-ea"/>
          <a:cs typeface="+mn-cs"/>
        </a:defRPr>
      </a:lvl7pPr>
      <a:lvl8pPr marL="8100060" indent="-539750" algn="l" defTabSz="2160270" rtl="0" eaLnBrk="1" latinLnBrk="0" hangingPunct="1">
        <a:lnSpc>
          <a:spcPct val="90000"/>
        </a:lnSpc>
        <a:spcBef>
          <a:spcPts val="1180"/>
        </a:spcBef>
        <a:buFont typeface="Arial" panose="020B0604020202020204" pitchFamily="34" charset="0"/>
        <a:buChar char="•"/>
        <a:defRPr sz="4250" kern="1200">
          <a:solidFill>
            <a:schemeClr val="tx1"/>
          </a:solidFill>
          <a:latin typeface="+mn-lt"/>
          <a:ea typeface="+mn-ea"/>
          <a:cs typeface="+mn-cs"/>
        </a:defRPr>
      </a:lvl8pPr>
      <a:lvl9pPr marL="9180195" indent="-539750" algn="l" defTabSz="2160270" rtl="0" eaLnBrk="1" latinLnBrk="0" hangingPunct="1">
        <a:lnSpc>
          <a:spcPct val="90000"/>
        </a:lnSpc>
        <a:spcBef>
          <a:spcPts val="1180"/>
        </a:spcBef>
        <a:buFont typeface="Arial" panose="020B0604020202020204" pitchFamily="34" charset="0"/>
        <a:buChar char="•"/>
        <a:defRPr sz="42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60270" rtl="0" eaLnBrk="1" latinLnBrk="0" hangingPunct="1">
        <a:defRPr sz="4250" kern="1200">
          <a:solidFill>
            <a:schemeClr val="tx1"/>
          </a:solidFill>
          <a:latin typeface="+mn-lt"/>
          <a:ea typeface="+mn-ea"/>
          <a:cs typeface="+mn-cs"/>
        </a:defRPr>
      </a:lvl1pPr>
      <a:lvl2pPr marL="1080135" algn="l" defTabSz="2160270" rtl="0" eaLnBrk="1" latinLnBrk="0" hangingPunct="1">
        <a:defRPr sz="4250" kern="1200">
          <a:solidFill>
            <a:schemeClr val="tx1"/>
          </a:solidFill>
          <a:latin typeface="+mn-lt"/>
          <a:ea typeface="+mn-ea"/>
          <a:cs typeface="+mn-cs"/>
        </a:defRPr>
      </a:lvl2pPr>
      <a:lvl3pPr marL="2160270" algn="l" defTabSz="2160270" rtl="0" eaLnBrk="1" latinLnBrk="0" hangingPunct="1">
        <a:defRPr sz="4250" kern="1200">
          <a:solidFill>
            <a:schemeClr val="tx1"/>
          </a:solidFill>
          <a:latin typeface="+mn-lt"/>
          <a:ea typeface="+mn-ea"/>
          <a:cs typeface="+mn-cs"/>
        </a:defRPr>
      </a:lvl3pPr>
      <a:lvl4pPr marL="3239770" algn="l" defTabSz="2160270" rtl="0" eaLnBrk="1" latinLnBrk="0" hangingPunct="1">
        <a:defRPr sz="4250" kern="1200">
          <a:solidFill>
            <a:schemeClr val="tx1"/>
          </a:solidFill>
          <a:latin typeface="+mn-lt"/>
          <a:ea typeface="+mn-ea"/>
          <a:cs typeface="+mn-cs"/>
        </a:defRPr>
      </a:lvl4pPr>
      <a:lvl5pPr marL="4319905" algn="l" defTabSz="2160270" rtl="0" eaLnBrk="1" latinLnBrk="0" hangingPunct="1">
        <a:defRPr sz="4250" kern="1200">
          <a:solidFill>
            <a:schemeClr val="tx1"/>
          </a:solidFill>
          <a:latin typeface="+mn-lt"/>
          <a:ea typeface="+mn-ea"/>
          <a:cs typeface="+mn-cs"/>
        </a:defRPr>
      </a:lvl5pPr>
      <a:lvl6pPr marL="5400040" algn="l" defTabSz="2160270" rtl="0" eaLnBrk="1" latinLnBrk="0" hangingPunct="1">
        <a:defRPr sz="4250" kern="1200">
          <a:solidFill>
            <a:schemeClr val="tx1"/>
          </a:solidFill>
          <a:latin typeface="+mn-lt"/>
          <a:ea typeface="+mn-ea"/>
          <a:cs typeface="+mn-cs"/>
        </a:defRPr>
      </a:lvl6pPr>
      <a:lvl7pPr marL="6480175" algn="l" defTabSz="2160270" rtl="0" eaLnBrk="1" latinLnBrk="0" hangingPunct="1">
        <a:defRPr sz="4250" kern="1200">
          <a:solidFill>
            <a:schemeClr val="tx1"/>
          </a:solidFill>
          <a:latin typeface="+mn-lt"/>
          <a:ea typeface="+mn-ea"/>
          <a:cs typeface="+mn-cs"/>
        </a:defRPr>
      </a:lvl7pPr>
      <a:lvl8pPr marL="7559675" algn="l" defTabSz="2160270" rtl="0" eaLnBrk="1" latinLnBrk="0" hangingPunct="1">
        <a:defRPr sz="4250" kern="1200">
          <a:solidFill>
            <a:schemeClr val="tx1"/>
          </a:solidFill>
          <a:latin typeface="+mn-lt"/>
          <a:ea typeface="+mn-ea"/>
          <a:cs typeface="+mn-cs"/>
        </a:defRPr>
      </a:lvl8pPr>
      <a:lvl9pPr marL="8639810" algn="l" defTabSz="2160270" rtl="0" eaLnBrk="1" latinLnBrk="0" hangingPunct="1">
        <a:defRPr sz="42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.xml"/><Relationship Id="rId8" Type="http://schemas.openxmlformats.org/officeDocument/2006/relationships/image" Target="../media/image9.png"/><Relationship Id="rId7" Type="http://schemas.openxmlformats.org/officeDocument/2006/relationships/image" Target="../media/image8.png"/><Relationship Id="rId6" Type="http://schemas.openxmlformats.org/officeDocument/2006/relationships/image" Target="../media/image7.emf"/><Relationship Id="rId5" Type="http://schemas.openxmlformats.org/officeDocument/2006/relationships/image" Target="../media/image6.emf"/><Relationship Id="rId4" Type="http://schemas.openxmlformats.org/officeDocument/2006/relationships/image" Target="../media/image5.emf"/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idx="4294967295"/>
          </p:nvPr>
        </p:nvSpPr>
        <p:spPr>
          <a:xfrm>
            <a:off x="1619330" y="4034540"/>
            <a:ext cx="18359596" cy="224673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zh-CN" altLang="en-US" sz="7500" b="1" dirty="0">
                <a:solidFill>
                  <a:srgbClr val="2A89C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海报制作说明</a:t>
            </a:r>
            <a:endParaRPr lang="zh-CN" altLang="en-US" sz="7500" b="1" dirty="0">
              <a:solidFill>
                <a:srgbClr val="2A89CB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2699306" y="5902780"/>
            <a:ext cx="16199644" cy="11138311"/>
          </a:xfrm>
        </p:spPr>
        <p:txBody>
          <a:bodyPr/>
          <a:lstStyle/>
          <a:p>
            <a:pPr marL="1143000" indent="-1143000" algn="just">
              <a:lnSpc>
                <a:spcPct val="150000"/>
              </a:lnSpc>
              <a:spcBef>
                <a:spcPts val="4000"/>
              </a:spcBef>
              <a:buAutoNum type="arabicPeriod"/>
            </a:pPr>
            <a:r>
              <a:rPr lang="zh-CN" altLang="en-US" sz="7000" dirty="0">
                <a:latin typeface="黑体" panose="02010609060101010101" pitchFamily="49" charset="-122"/>
                <a:ea typeface="黑体" panose="02010609060101010101" pitchFamily="49" charset="-122"/>
              </a:rPr>
              <a:t>请按照本文件第二页模板示例制作海报。建议能够以较多的图片配合较少的文字介绍自己的研究成果。</a:t>
            </a:r>
            <a:endParaRPr lang="en-US" altLang="zh-CN" sz="70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1143000" indent="-1143000" algn="just">
              <a:lnSpc>
                <a:spcPct val="150000"/>
              </a:lnSpc>
              <a:spcBef>
                <a:spcPts val="4000"/>
              </a:spcBef>
              <a:buAutoNum type="arabicPeriod"/>
            </a:pPr>
            <a:r>
              <a:rPr lang="zh-CN" altLang="en-US" sz="7000" dirty="0">
                <a:latin typeface="黑体" panose="02010609060101010101" pitchFamily="49" charset="-122"/>
                <a:ea typeface="黑体" panose="02010609060101010101" pitchFamily="49" charset="-122"/>
              </a:rPr>
              <a:t>海报尺寸为：高</a:t>
            </a:r>
            <a:r>
              <a:rPr lang="en-US" altLang="zh-CN" sz="7000" dirty="0">
                <a:latin typeface="黑体" panose="02010609060101010101" pitchFamily="49" charset="-122"/>
                <a:ea typeface="黑体" panose="02010609060101010101" pitchFamily="49" charset="-122"/>
              </a:rPr>
              <a:t>120cm</a:t>
            </a:r>
            <a:r>
              <a:rPr lang="zh-CN" altLang="en-US" sz="7000" dirty="0">
                <a:latin typeface="黑体" panose="02010609060101010101" pitchFamily="49" charset="-122"/>
                <a:ea typeface="黑体" panose="02010609060101010101" pitchFamily="49" charset="-122"/>
              </a:rPr>
              <a:t>，宽</a:t>
            </a:r>
            <a:r>
              <a:rPr lang="en-US" altLang="zh-CN" sz="7000" dirty="0">
                <a:latin typeface="黑体" panose="02010609060101010101" pitchFamily="49" charset="-122"/>
                <a:ea typeface="黑体" panose="02010609060101010101" pitchFamily="49" charset="-122"/>
              </a:rPr>
              <a:t>90cm</a:t>
            </a:r>
            <a:r>
              <a:rPr lang="zh-CN" altLang="en-US" sz="7000" dirty="0">
                <a:latin typeface="黑体" panose="02010609060101010101" pitchFamily="49" charset="-122"/>
                <a:ea typeface="黑体" panose="02010609060101010101" pitchFamily="49" charset="-122"/>
              </a:rPr>
              <a:t>，海报中的图像应具有较高分辨率以保证打印质量，海报由会务组统一打印制作。</a:t>
            </a:r>
            <a:endParaRPr lang="en-US" altLang="zh-CN" sz="70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1143000" indent="-1143000" algn="just">
              <a:lnSpc>
                <a:spcPct val="150000"/>
              </a:lnSpc>
              <a:spcBef>
                <a:spcPts val="4000"/>
              </a:spcBef>
              <a:buAutoNum type="arabicPeriod"/>
            </a:pPr>
            <a:endParaRPr lang="zh-CN" altLang="en-US" sz="7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76910" y="17595850"/>
            <a:ext cx="19788505" cy="9912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rgbClr val="FF0000"/>
                </a:solidFill>
                <a:latin typeface="Adobe 黑体 Std R" panose="020B0400000000000000" pitchFamily="34" charset="-122"/>
                <a:ea typeface="Adobe 黑体 Std R" panose="020B0400000000000000" pitchFamily="34" charset="-122"/>
                <a:cs typeface="..黑体UI-韩语" panose="02000000000000000000" pitchFamily="2" charset="-128"/>
              </a:rPr>
              <a:t>海报制作文本规范说明：</a:t>
            </a:r>
            <a:endParaRPr lang="en-US" altLang="zh-CN" dirty="0">
              <a:solidFill>
                <a:srgbClr val="FF0000"/>
              </a:solidFill>
              <a:latin typeface="Adobe 黑体 Std R" panose="020B0400000000000000" pitchFamily="34" charset="-122"/>
              <a:ea typeface="Adobe 黑体 Std R" panose="020B0400000000000000" pitchFamily="34" charset="-122"/>
              <a:cs typeface="..黑体UI-韩语" panose="02000000000000000000" pitchFamily="2" charset="-128"/>
            </a:endParaRPr>
          </a:p>
          <a:p>
            <a:pPr>
              <a:lnSpc>
                <a:spcPct val="150000"/>
              </a:lnSpc>
            </a:pPr>
            <a:r>
              <a:rPr lang="zh-CN" altLang="en-US" dirty="0">
                <a:latin typeface="Adobe 黑体 Std R" panose="020B0400000000000000" pitchFamily="34" charset="-122"/>
                <a:ea typeface="Adobe 黑体 Std R" panose="020B0400000000000000" pitchFamily="34" charset="-122"/>
                <a:cs typeface="..黑体UI-韩语" panose="02000000000000000000" pitchFamily="2" charset="-128"/>
              </a:rPr>
              <a:t>      标题字体</a:t>
            </a:r>
            <a:r>
              <a:rPr lang="zh-CN" altLang="en-US" dirty="0">
                <a:latin typeface="Adobe 黑体 Std R" panose="020B0400000000000000" pitchFamily="34" charset="-122"/>
                <a:ea typeface="Adobe 黑体 Std R" panose="020B0400000000000000" pitchFamily="34" charset="-122"/>
              </a:rPr>
              <a:t>：微软雅黑            字号：</a:t>
            </a:r>
            <a:r>
              <a:rPr lang="en-US" altLang="zh-CN" dirty="0">
                <a:latin typeface="Adobe 黑体 Std R" panose="020B0400000000000000" pitchFamily="34" charset="-122"/>
                <a:ea typeface="Adobe 黑体 Std R" panose="020B0400000000000000" pitchFamily="34" charset="-122"/>
              </a:rPr>
              <a:t>70</a:t>
            </a:r>
            <a:endParaRPr lang="en-US" altLang="zh-CN" dirty="0">
              <a:latin typeface="Adobe 黑体 Std R" panose="020B0400000000000000" pitchFamily="34" charset="-122"/>
              <a:ea typeface="Adobe 黑体 Std R" panose="020B0400000000000000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>
                <a:latin typeface="Adobe 黑体 Std R" panose="020B0400000000000000" pitchFamily="34" charset="-122"/>
                <a:ea typeface="Adobe 黑体 Std R" panose="020B0400000000000000" pitchFamily="34" charset="-122"/>
              </a:rPr>
              <a:t>      作者字体：仿宋（加粗）   </a:t>
            </a:r>
            <a:r>
              <a:rPr lang="en-US" altLang="zh-CN" dirty="0">
                <a:latin typeface="Adobe 黑体 Std R" panose="020B0400000000000000" pitchFamily="34" charset="-122"/>
                <a:ea typeface="Adobe 黑体 Std R" panose="020B0400000000000000" pitchFamily="34" charset="-122"/>
              </a:rPr>
              <a:t>     </a:t>
            </a:r>
            <a:r>
              <a:rPr lang="zh-CN" altLang="en-US" dirty="0">
                <a:latin typeface="Adobe 黑体 Std R" panose="020B0400000000000000" pitchFamily="34" charset="-122"/>
                <a:ea typeface="Adobe 黑体 Std R" panose="020B0400000000000000" pitchFamily="34" charset="-122"/>
              </a:rPr>
              <a:t>字号：</a:t>
            </a:r>
            <a:r>
              <a:rPr lang="en-US" altLang="zh-CN" dirty="0">
                <a:latin typeface="Adobe 黑体 Std R" panose="020B0400000000000000" pitchFamily="34" charset="-122"/>
                <a:ea typeface="Adobe 黑体 Std R" panose="020B0400000000000000" pitchFamily="34" charset="-122"/>
              </a:rPr>
              <a:t>45</a:t>
            </a:r>
            <a:endParaRPr lang="en-US" altLang="zh-CN" dirty="0">
              <a:latin typeface="Adobe 黑体 Std R" panose="020B0400000000000000" pitchFamily="34" charset="-122"/>
              <a:ea typeface="Adobe 黑体 Std R" panose="020B0400000000000000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>
                <a:latin typeface="Adobe 黑体 Std R" panose="020B0400000000000000" pitchFamily="34" charset="-122"/>
                <a:ea typeface="Adobe 黑体 Std R" panose="020B0400000000000000" pitchFamily="34" charset="-122"/>
              </a:rPr>
              <a:t>      单位字体：仿宋                字号：</a:t>
            </a:r>
            <a:r>
              <a:rPr lang="en-US" altLang="zh-CN" dirty="0">
                <a:latin typeface="Adobe 黑体 Std R" panose="020B0400000000000000" pitchFamily="34" charset="-122"/>
                <a:ea typeface="Adobe 黑体 Std R" panose="020B0400000000000000" pitchFamily="34" charset="-122"/>
              </a:rPr>
              <a:t>40</a:t>
            </a:r>
            <a:endParaRPr lang="en-US" altLang="zh-CN" dirty="0">
              <a:latin typeface="Adobe 黑体 Std R" panose="020B0400000000000000" pitchFamily="34" charset="-122"/>
              <a:ea typeface="Adobe 黑体 Std R" panose="020B0400000000000000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>
                <a:latin typeface="Adobe 黑体 Std R" panose="020B0400000000000000" pitchFamily="34" charset="-122"/>
                <a:ea typeface="Adobe 黑体 Std R" panose="020B0400000000000000" pitchFamily="34" charset="-122"/>
              </a:rPr>
              <a:t>      正文小标题字体：黑体        </a:t>
            </a:r>
            <a:r>
              <a:rPr lang="en-US" altLang="zh-CN" dirty="0">
                <a:latin typeface="Adobe 黑体 Std R" panose="020B0400000000000000" pitchFamily="34" charset="-122"/>
                <a:ea typeface="Adobe 黑体 Std R" panose="020B0400000000000000" pitchFamily="34" charset="-122"/>
              </a:rPr>
              <a:t>  </a:t>
            </a:r>
            <a:r>
              <a:rPr lang="zh-CN" altLang="en-US" dirty="0">
                <a:latin typeface="Adobe 黑体 Std R" panose="020B0400000000000000" pitchFamily="34" charset="-122"/>
                <a:ea typeface="Adobe 黑体 Std R" panose="020B0400000000000000" pitchFamily="34" charset="-122"/>
              </a:rPr>
              <a:t>字号：</a:t>
            </a:r>
            <a:r>
              <a:rPr lang="en-US" altLang="zh-CN" dirty="0">
                <a:latin typeface="Adobe 黑体 Std R" panose="020B0400000000000000" pitchFamily="34" charset="-122"/>
                <a:ea typeface="Adobe 黑体 Std R" panose="020B0400000000000000" pitchFamily="34" charset="-122"/>
              </a:rPr>
              <a:t>28</a:t>
            </a:r>
            <a:endParaRPr lang="en-US" altLang="zh-CN" dirty="0">
              <a:latin typeface="Adobe 黑体 Std R" panose="020B0400000000000000" pitchFamily="34" charset="-122"/>
              <a:ea typeface="Adobe 黑体 Std R" panose="020B0400000000000000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>
                <a:latin typeface="Adobe 黑体 Std R" panose="020B0400000000000000" pitchFamily="34" charset="-122"/>
                <a:ea typeface="Adobe 黑体 Std R" panose="020B0400000000000000" pitchFamily="34" charset="-122"/>
              </a:rPr>
              <a:t>      正文字体：楷体                字号：</a:t>
            </a:r>
            <a:r>
              <a:rPr lang="en-US" altLang="zh-CN" dirty="0">
                <a:latin typeface="Adobe 黑体 Std R" panose="020B0400000000000000" pitchFamily="34" charset="-122"/>
                <a:ea typeface="Adobe 黑体 Std R" panose="020B0400000000000000" pitchFamily="34" charset="-122"/>
              </a:rPr>
              <a:t>28</a:t>
            </a:r>
            <a:endParaRPr lang="en-US" altLang="zh-CN" dirty="0">
              <a:latin typeface="Adobe 黑体 Std R" panose="020B0400000000000000" pitchFamily="34" charset="-122"/>
              <a:ea typeface="Adobe 黑体 Std R" panose="020B0400000000000000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>
                <a:latin typeface="Adobe 黑体 Std R" panose="020B0400000000000000" pitchFamily="34" charset="-122"/>
                <a:ea typeface="Adobe 黑体 Std R" panose="020B0400000000000000" pitchFamily="34" charset="-122"/>
              </a:rPr>
              <a:t>      行间距：</a:t>
            </a:r>
            <a:r>
              <a:rPr lang="en-US" altLang="zh-CN" dirty="0">
                <a:latin typeface="Adobe 黑体 Std R" panose="020B0400000000000000" pitchFamily="34" charset="-122"/>
                <a:ea typeface="Adobe 黑体 Std R" panose="020B0400000000000000" pitchFamily="34" charset="-122"/>
              </a:rPr>
              <a:t>1.5</a:t>
            </a:r>
            <a:endParaRPr lang="zh-CN" altLang="en-US" dirty="0">
              <a:latin typeface="Adobe 黑体 Std R" panose="020B0400000000000000" pitchFamily="34" charset="-122"/>
              <a:ea typeface="Adobe 黑体 Std R" panose="020B0400000000000000" pitchFamily="3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88" y="4560"/>
            <a:ext cx="21599529" cy="331421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88" y="4560"/>
            <a:ext cx="21599529" cy="3314213"/>
          </a:xfrm>
          <a:prstGeom prst="rect">
            <a:avLst/>
          </a:prstGeom>
        </p:spPr>
      </p:pic>
      <p:sp>
        <p:nvSpPr>
          <p:cNvPr id="42" name="矩形 41"/>
          <p:cNvSpPr/>
          <p:nvPr/>
        </p:nvSpPr>
        <p:spPr>
          <a:xfrm>
            <a:off x="11346648" y="26755756"/>
            <a:ext cx="9541133" cy="41124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矩形 39"/>
          <p:cNvSpPr/>
          <p:nvPr/>
        </p:nvSpPr>
        <p:spPr>
          <a:xfrm>
            <a:off x="585065" y="25893168"/>
            <a:ext cx="10010677" cy="49750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矩形 38"/>
          <p:cNvSpPr/>
          <p:nvPr/>
        </p:nvSpPr>
        <p:spPr>
          <a:xfrm>
            <a:off x="11346649" y="21261048"/>
            <a:ext cx="9541133" cy="510627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矩形 37"/>
          <p:cNvSpPr/>
          <p:nvPr/>
        </p:nvSpPr>
        <p:spPr>
          <a:xfrm>
            <a:off x="855914" y="17257343"/>
            <a:ext cx="9905323" cy="42248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855914" y="7460804"/>
            <a:ext cx="9905323" cy="4162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矩形 34"/>
          <p:cNvSpPr/>
          <p:nvPr/>
        </p:nvSpPr>
        <p:spPr>
          <a:xfrm>
            <a:off x="11428313" y="12318839"/>
            <a:ext cx="9541133" cy="4162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0" y="3899228"/>
            <a:ext cx="21599526" cy="11684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zh-CN" altLang="en-US" sz="7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论文标题</a:t>
            </a:r>
            <a:endParaRPr lang="zh-CN" altLang="en-US" sz="7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-20955" y="5237452"/>
            <a:ext cx="21599525" cy="78359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zh-CN" altLang="en-US" sz="4500" b="1" dirty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作者</a:t>
            </a:r>
            <a:r>
              <a:rPr lang="en-US" altLang="zh-CN" sz="4500" b="1" dirty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sz="4500" b="1" dirty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，作者</a:t>
            </a:r>
            <a:r>
              <a:rPr lang="en-US" altLang="zh-CN" sz="4500" b="1" dirty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4500" b="1" dirty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lang="en-US" altLang="zh-CN" sz="4500" b="1" dirty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......</a:t>
            </a:r>
            <a:endParaRPr lang="en-US" altLang="zh-CN" sz="4500" b="1" baseline="30000" dirty="0">
              <a:latin typeface="仿宋" panose="02010609060101010101" pitchFamily="49" charset="-122"/>
              <a:ea typeface="仿宋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-1" y="6031970"/>
            <a:ext cx="21599526" cy="70675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zh-CN" altLang="en-US" sz="4000" dirty="0">
                <a:latin typeface="Times New Roman" panose="02020603050405020304" pitchFamily="18" charset="0"/>
                <a:ea typeface="仿宋" panose="02010609060101010101" pitchFamily="49" charset="-122"/>
                <a:cs typeface="Times New Roman" panose="02020603050405020304" pitchFamily="18" charset="0"/>
              </a:rPr>
              <a:t>（单位</a:t>
            </a:r>
            <a:r>
              <a:rPr lang="en-US" altLang="zh-CN" sz="4000" dirty="0">
                <a:latin typeface="Times New Roman" panose="02020603050405020304" pitchFamily="18" charset="0"/>
                <a:ea typeface="仿宋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sz="4000" dirty="0">
                <a:latin typeface="Times New Roman" panose="02020603050405020304" pitchFamily="18" charset="0"/>
                <a:ea typeface="仿宋" panose="02010609060101010101" pitchFamily="49" charset="-122"/>
                <a:cs typeface="Times New Roman" panose="02020603050405020304" pitchFamily="18" charset="0"/>
              </a:rPr>
              <a:t>，单位</a:t>
            </a:r>
            <a:r>
              <a:rPr lang="en-US" altLang="zh-CN" sz="4000" dirty="0">
                <a:latin typeface="Times New Roman" panose="02020603050405020304" pitchFamily="18" charset="0"/>
                <a:ea typeface="仿宋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4000" dirty="0">
                <a:latin typeface="Times New Roman" panose="02020603050405020304" pitchFamily="18" charset="0"/>
                <a:ea typeface="仿宋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lang="en-US" altLang="zh-CN" sz="4000" dirty="0">
                <a:latin typeface="Times New Roman" panose="02020603050405020304" pitchFamily="18" charset="0"/>
                <a:ea typeface="仿宋" panose="02010609060101010101" pitchFamily="49" charset="-122"/>
                <a:cs typeface="Times New Roman" panose="02020603050405020304" pitchFamily="18" charset="0"/>
              </a:rPr>
              <a:t>......</a:t>
            </a:r>
            <a:r>
              <a:rPr lang="zh-CN" altLang="en-US" sz="4000" dirty="0">
                <a:latin typeface="Times New Roman" panose="02020603050405020304" pitchFamily="18" charset="0"/>
                <a:ea typeface="仿宋" panose="02010609060101010101" pitchFamily="49" charset="-122"/>
                <a:cs typeface="Times New Roman" panose="02020603050405020304" pitchFamily="18" charset="0"/>
              </a:rPr>
              <a:t>）</a:t>
            </a:r>
            <a:endParaRPr lang="zh-CN" altLang="en-US" sz="4000" dirty="0">
              <a:latin typeface="Times New Roman" panose="02020603050405020304" pitchFamily="18" charset="0"/>
              <a:ea typeface="仿宋" panose="02010609060101010101" pitchFamily="49" charset="-122"/>
              <a:cs typeface="Times New Roman" panose="02020603050405020304" pitchFamily="18" charset="0"/>
            </a:endParaRPr>
          </a:p>
        </p:txBody>
      </p:sp>
      <p:cxnSp>
        <p:nvCxnSpPr>
          <p:cNvPr id="16" name="直接连接符 15"/>
          <p:cNvCxnSpPr/>
          <p:nvPr/>
        </p:nvCxnSpPr>
        <p:spPr>
          <a:xfrm flipV="1">
            <a:off x="1799690" y="6756247"/>
            <a:ext cx="1800000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23" name="文本框 22"/>
          <p:cNvSpPr txBox="1"/>
          <p:nvPr/>
        </p:nvSpPr>
        <p:spPr>
          <a:xfrm>
            <a:off x="855914" y="7538513"/>
            <a:ext cx="9783101" cy="1006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引言</a:t>
            </a:r>
            <a:endParaRPr lang="en-US" altLang="zh-CN" sz="2800" b="1" dirty="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indent="720090" algn="just">
              <a:lnSpc>
                <a:spcPct val="125000"/>
              </a:lnSpc>
            </a:pPr>
            <a:r>
              <a:rPr lang="zh-CN" altLang="en-US" sz="28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正文</a:t>
            </a:r>
            <a:endParaRPr lang="zh-CN" altLang="en-US" sz="28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987767" y="17248039"/>
            <a:ext cx="9863871" cy="1114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20090" algn="just">
              <a:lnSpc>
                <a:spcPct val="125000"/>
              </a:lnSpc>
            </a:pPr>
            <a:endParaRPr lang="en-US" altLang="zh-CN" sz="28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indent="720090" algn="just">
              <a:lnSpc>
                <a:spcPct val="125000"/>
              </a:lnSpc>
            </a:pPr>
            <a:r>
              <a:rPr lang="zh-CN" altLang="en-US" sz="28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正文</a:t>
            </a:r>
            <a:endParaRPr lang="zh-CN" altLang="en-US" sz="28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8" name="文本框 47"/>
          <p:cNvSpPr txBox="1"/>
          <p:nvPr/>
        </p:nvSpPr>
        <p:spPr>
          <a:xfrm>
            <a:off x="11601481" y="26944062"/>
            <a:ext cx="10065999" cy="2245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主要参考文献</a:t>
            </a:r>
            <a:endParaRPr lang="en-US" altLang="zh-CN" sz="2800" b="1" dirty="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>
              <a:lnSpc>
                <a:spcPct val="125000"/>
              </a:lnSpc>
            </a:pP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[1] </a:t>
            </a:r>
            <a:endParaRPr lang="en-US" altLang="zh-C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720090">
              <a:lnSpc>
                <a:spcPct val="125000"/>
              </a:lnSpc>
            </a:pP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[2] </a:t>
            </a:r>
            <a:endParaRPr lang="en-US" altLang="zh-C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720090">
              <a:lnSpc>
                <a:spcPct val="125000"/>
              </a:lnSpc>
            </a:pP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[3] .</a:t>
            </a:r>
            <a:endParaRPr lang="zh-CN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文本框 48"/>
          <p:cNvSpPr txBox="1"/>
          <p:nvPr/>
        </p:nvSpPr>
        <p:spPr>
          <a:xfrm>
            <a:off x="11601481" y="21435859"/>
            <a:ext cx="10037207" cy="1168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结论</a:t>
            </a:r>
            <a:endParaRPr lang="en-US" altLang="zh-CN" sz="2800" b="1" dirty="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indent="720090" algn="just">
              <a:lnSpc>
                <a:spcPct val="125000"/>
              </a:lnSpc>
            </a:pPr>
            <a:r>
              <a:rPr lang="zh-CN" altLang="en-US" sz="28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正文</a:t>
            </a:r>
            <a:endParaRPr lang="en-US" altLang="zh-CN" sz="28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01" name="文本框 100"/>
          <p:cNvSpPr txBox="1"/>
          <p:nvPr/>
        </p:nvSpPr>
        <p:spPr>
          <a:xfrm>
            <a:off x="702767" y="25942699"/>
            <a:ext cx="9863871" cy="1114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20090" algn="just">
              <a:lnSpc>
                <a:spcPct val="125000"/>
              </a:lnSpc>
            </a:pPr>
            <a:endParaRPr lang="en-US" altLang="zh-CN" sz="28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indent="720090" algn="just">
              <a:lnSpc>
                <a:spcPct val="125000"/>
              </a:lnSpc>
            </a:pPr>
            <a:r>
              <a:rPr lang="zh-CN" altLang="en-US" sz="28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正文</a:t>
            </a:r>
            <a:endParaRPr lang="en-US" altLang="zh-CN" sz="28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grpSp>
        <p:nvGrpSpPr>
          <p:cNvPr id="28" name="组合 27"/>
          <p:cNvGrpSpPr/>
          <p:nvPr/>
        </p:nvGrpSpPr>
        <p:grpSpPr>
          <a:xfrm>
            <a:off x="1057390" y="21999082"/>
            <a:ext cx="9696277" cy="3894085"/>
            <a:chOff x="683252" y="21438732"/>
            <a:chExt cx="9696277" cy="3894085"/>
          </a:xfrm>
        </p:grpSpPr>
        <p:grpSp>
          <p:nvGrpSpPr>
            <p:cNvPr id="24" name="组合 23"/>
            <p:cNvGrpSpPr/>
            <p:nvPr/>
          </p:nvGrpSpPr>
          <p:grpSpPr>
            <a:xfrm>
              <a:off x="1982056" y="24246731"/>
              <a:ext cx="7127019" cy="1086086"/>
              <a:chOff x="1975460" y="23864745"/>
              <a:chExt cx="7127019" cy="1086086"/>
            </a:xfrm>
          </p:grpSpPr>
          <p:sp>
            <p:nvSpPr>
              <p:cNvPr id="98" name="文本框 97"/>
              <p:cNvSpPr txBox="1"/>
              <p:nvPr/>
            </p:nvSpPr>
            <p:spPr>
              <a:xfrm>
                <a:off x="2687618" y="23864746"/>
                <a:ext cx="60007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(a)</a:t>
                </a: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9" name="文本框 98"/>
              <p:cNvSpPr txBox="1"/>
              <p:nvPr/>
            </p:nvSpPr>
            <p:spPr>
              <a:xfrm>
                <a:off x="7757405" y="23864745"/>
                <a:ext cx="60007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(b)</a:t>
                </a: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0" name="文本框 99"/>
              <p:cNvSpPr txBox="1"/>
              <p:nvPr/>
            </p:nvSpPr>
            <p:spPr>
              <a:xfrm>
                <a:off x="1975460" y="24490456"/>
                <a:ext cx="7127019" cy="4603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zh-CN" altLang="en-US" sz="2400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图</a:t>
                </a:r>
                <a:r>
                  <a:rPr lang="en-US" altLang="zh-CN" sz="2400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2. .........................</a:t>
                </a:r>
                <a:r>
                  <a:rPr lang="zh-CN" altLang="en-US" sz="2400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：</a:t>
                </a:r>
                <a:r>
                  <a:rPr lang="en-US" altLang="zh-CN" sz="2400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(a) .....................(b) .....................</a:t>
                </a:r>
                <a:endParaRPr lang="zh-CN" altLang="en-US" sz="24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pic>
          <p:nvPicPr>
            <p:cNvPr id="26" name="图片 2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83252" y="21438732"/>
              <a:ext cx="4577313" cy="2808000"/>
            </a:xfrm>
            <a:prstGeom prst="rect">
              <a:avLst/>
            </a:prstGeom>
          </p:spPr>
        </p:pic>
        <p:pic>
          <p:nvPicPr>
            <p:cNvPr id="27" name="图片 2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216266" y="21438732"/>
              <a:ext cx="5163263" cy="2808000"/>
            </a:xfrm>
            <a:prstGeom prst="rect">
              <a:avLst/>
            </a:prstGeom>
          </p:spPr>
        </p:pic>
      </p:grpSp>
      <p:grpSp>
        <p:nvGrpSpPr>
          <p:cNvPr id="34" name="组合 33"/>
          <p:cNvGrpSpPr/>
          <p:nvPr/>
        </p:nvGrpSpPr>
        <p:grpSpPr>
          <a:xfrm>
            <a:off x="11861211" y="17156519"/>
            <a:ext cx="9391958" cy="3871169"/>
            <a:chOff x="11426374" y="18205765"/>
            <a:chExt cx="9391958" cy="3871169"/>
          </a:xfrm>
        </p:grpSpPr>
        <p:pic>
          <p:nvPicPr>
            <p:cNvPr id="30" name="图片 29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15961932" y="18210767"/>
              <a:ext cx="4856400" cy="2883600"/>
            </a:xfrm>
            <a:prstGeom prst="rect">
              <a:avLst/>
            </a:prstGeom>
          </p:spPr>
        </p:pic>
        <p:grpSp>
          <p:nvGrpSpPr>
            <p:cNvPr id="29" name="组合 28"/>
            <p:cNvGrpSpPr/>
            <p:nvPr/>
          </p:nvGrpSpPr>
          <p:grpSpPr>
            <a:xfrm>
              <a:off x="11426374" y="18205765"/>
              <a:ext cx="7691436" cy="3871169"/>
              <a:chOff x="11426374" y="18205765"/>
              <a:chExt cx="7691436" cy="3871169"/>
            </a:xfrm>
          </p:grpSpPr>
          <p:grpSp>
            <p:nvGrpSpPr>
              <p:cNvPr id="54" name="组合 53"/>
              <p:cNvGrpSpPr/>
              <p:nvPr/>
            </p:nvGrpSpPr>
            <p:grpSpPr>
              <a:xfrm>
                <a:off x="12828758" y="21103166"/>
                <a:ext cx="6289052" cy="973768"/>
                <a:chOff x="18856091" y="34262757"/>
                <a:chExt cx="8722958" cy="1197348"/>
              </a:xfrm>
            </p:grpSpPr>
            <p:sp>
              <p:nvSpPr>
                <p:cNvPr id="56" name="文本框 55"/>
                <p:cNvSpPr txBox="1"/>
                <p:nvPr/>
              </p:nvSpPr>
              <p:spPr>
                <a:xfrm>
                  <a:off x="18856091" y="34894027"/>
                  <a:ext cx="8722958" cy="56607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zh-CN" altLang="en-US" sz="2400" dirty="0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图</a:t>
                  </a:r>
                  <a:r>
                    <a:rPr lang="en-US" altLang="zh-CN" sz="2400" dirty="0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4. .......................................(a)...........(b)............</a:t>
                  </a:r>
                  <a:endParaRPr lang="zh-CN" altLang="en-US" sz="2400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57" name="文本框 56"/>
                <p:cNvSpPr txBox="1"/>
                <p:nvPr/>
              </p:nvSpPr>
              <p:spPr>
                <a:xfrm>
                  <a:off x="19735494" y="34262757"/>
                  <a:ext cx="1086821" cy="6496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CN" sz="24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(a)</a:t>
                  </a:r>
                  <a:endParaRPr lang="zh-CN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58" name="文本框 57"/>
                <p:cNvSpPr txBox="1"/>
                <p:nvPr/>
              </p:nvSpPr>
              <p:spPr>
                <a:xfrm>
                  <a:off x="26109038" y="34262757"/>
                  <a:ext cx="977198" cy="6496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CN" sz="24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(b)</a:t>
                  </a:r>
                  <a:endParaRPr lang="zh-CN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pic>
            <p:nvPicPr>
              <p:cNvPr id="15" name="图片 14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1426374" y="18205765"/>
                <a:ext cx="4856400" cy="2883600"/>
              </a:xfrm>
              <a:prstGeom prst="rect">
                <a:avLst/>
              </a:prstGeom>
            </p:spPr>
          </p:pic>
        </p:grpSp>
      </p:grpSp>
      <p:grpSp>
        <p:nvGrpSpPr>
          <p:cNvPr id="46" name="组合 45"/>
          <p:cNvGrpSpPr/>
          <p:nvPr/>
        </p:nvGrpSpPr>
        <p:grpSpPr>
          <a:xfrm>
            <a:off x="959419" y="12456971"/>
            <a:ext cx="9801818" cy="4568372"/>
            <a:chOff x="585281" y="13399802"/>
            <a:chExt cx="9801818" cy="4568372"/>
          </a:xfrm>
        </p:grpSpPr>
        <p:sp>
          <p:nvSpPr>
            <p:cNvPr id="19" name="文本框 18"/>
            <p:cNvSpPr txBox="1"/>
            <p:nvPr/>
          </p:nvSpPr>
          <p:spPr>
            <a:xfrm>
              <a:off x="3009058" y="17507799"/>
              <a:ext cx="5073015" cy="4603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sz="24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图</a:t>
              </a:r>
              <a:r>
                <a:rPr lang="en-US" altLang="zh-CN" sz="24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1. ............</a:t>
              </a:r>
              <a:r>
                <a:rPr lang="zh-CN" altLang="en-US" sz="24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：</a:t>
              </a:r>
              <a:r>
                <a:rPr lang="en-US" altLang="zh-CN" sz="24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(a)</a:t>
              </a:r>
              <a:r>
                <a:rPr lang="zh-CN" altLang="en-US" sz="24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4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.........</a:t>
              </a:r>
              <a:r>
                <a:rPr lang="en-US" altLang="zh-CN" sz="2400" baseline="300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[1]</a:t>
              </a:r>
              <a:r>
                <a:rPr lang="zh-CN" altLang="en-US" sz="24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，</a:t>
              </a:r>
              <a:r>
                <a:rPr lang="en-US" altLang="zh-CN" sz="24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(b) ..........</a:t>
              </a:r>
              <a:r>
                <a:rPr lang="en-US" altLang="zh-CN" sz="2400" baseline="300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[2]</a:t>
              </a:r>
              <a:endPara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606994" y="13491893"/>
              <a:ext cx="4780105" cy="3528000"/>
            </a:xfrm>
            <a:prstGeom prst="rect">
              <a:avLst/>
            </a:prstGeom>
          </p:spPr>
        </p:pic>
        <p:sp>
          <p:nvSpPr>
            <p:cNvPr id="79" name="文本框 78"/>
            <p:cNvSpPr txBox="1"/>
            <p:nvPr/>
          </p:nvSpPr>
          <p:spPr>
            <a:xfrm>
              <a:off x="2769345" y="17021502"/>
              <a:ext cx="600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(a)</a:t>
              </a:r>
              <a:endPara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0" name="文本框 79"/>
            <p:cNvSpPr txBox="1"/>
            <p:nvPr/>
          </p:nvSpPr>
          <p:spPr>
            <a:xfrm>
              <a:off x="7697008" y="17024649"/>
              <a:ext cx="600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(b)</a:t>
              </a:r>
              <a:endPara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45" name="图片 44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5281" y="13399802"/>
              <a:ext cx="5021712" cy="3610788"/>
            </a:xfrm>
            <a:prstGeom prst="rect">
              <a:avLst/>
            </a:prstGeom>
          </p:spPr>
        </p:pic>
      </p:grpSp>
      <p:pic>
        <p:nvPicPr>
          <p:cNvPr id="5" name="图片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3259" y="7703067"/>
            <a:ext cx="6704551" cy="3928741"/>
          </a:xfrm>
          <a:prstGeom prst="rect">
            <a:avLst/>
          </a:prstGeom>
        </p:spPr>
      </p:pic>
      <p:sp>
        <p:nvSpPr>
          <p:cNvPr id="43" name="文本框 42"/>
          <p:cNvSpPr txBox="1"/>
          <p:nvPr/>
        </p:nvSpPr>
        <p:spPr>
          <a:xfrm>
            <a:off x="11346648" y="12793553"/>
            <a:ext cx="9863871" cy="576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20090" algn="just">
              <a:lnSpc>
                <a:spcPct val="125000"/>
              </a:lnSpc>
            </a:pPr>
            <a:r>
              <a:rPr lang="zh-CN" altLang="en-US" sz="28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正文</a:t>
            </a:r>
            <a:endParaRPr lang="zh-CN" altLang="en-US" sz="28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" name="文本框 3"/>
          <p:cNvSpPr txBox="1"/>
          <p:nvPr>
            <p:custDataLst>
              <p:tags r:id="rId9"/>
            </p:custDataLst>
          </p:nvPr>
        </p:nvSpPr>
        <p:spPr>
          <a:xfrm>
            <a:off x="67945" y="31518197"/>
            <a:ext cx="21599525" cy="78359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zh-CN" sz="4500" b="1" dirty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作者姓名：邮箱，电话。</a:t>
            </a:r>
            <a:endParaRPr lang="zh-CN" sz="4500" b="1" baseline="30000" dirty="0">
              <a:latin typeface="仿宋" panose="02010609060101010101" pitchFamily="49" charset="-122"/>
              <a:ea typeface="仿宋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PP_MARK_KEY" val="8d2376aa-eb98-497a-a073-9b5439ab6ee4"/>
  <p:tag name="COMMONDATA" val="eyJoZGlkIjoiNTg3YzJkM2FiM2ZiM2I1YmFlNmEwMjk1NzI1ZmFmNjgifQ==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591</Words>
  <Application>WPS 演示</Application>
  <PresentationFormat>自定义</PresentationFormat>
  <Paragraphs>57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16" baseType="lpstr">
      <vt:lpstr>Arial</vt:lpstr>
      <vt:lpstr>宋体</vt:lpstr>
      <vt:lpstr>Wingdings</vt:lpstr>
      <vt:lpstr>微软雅黑</vt:lpstr>
      <vt:lpstr>黑体</vt:lpstr>
      <vt:lpstr>Adobe 黑体 Std R</vt:lpstr>
      <vt:lpstr>..黑体UI-韩语</vt:lpstr>
      <vt:lpstr>仿宋</vt:lpstr>
      <vt:lpstr>Times New Roman</vt:lpstr>
      <vt:lpstr>楷体</vt:lpstr>
      <vt:lpstr>Calibri</vt:lpstr>
      <vt:lpstr>等线</vt:lpstr>
      <vt:lpstr>Arial Unicode MS</vt:lpstr>
      <vt:lpstr>Office 主题​​</vt:lpstr>
      <vt:lpstr>海报制作说明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Windows 用户</dc:creator>
  <cp:lastModifiedBy>lyn</cp:lastModifiedBy>
  <cp:revision>165</cp:revision>
  <cp:lastPrinted>2022-04-06T08:30:00Z</cp:lastPrinted>
  <dcterms:created xsi:type="dcterms:W3CDTF">2022-04-06T08:30:00Z</dcterms:created>
  <dcterms:modified xsi:type="dcterms:W3CDTF">2023-03-21T09:26:46Z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2052-11.1.0.13703</vt:lpwstr>
  </property>
  <property fmtid="{D5CDD505-2E9C-101B-9397-08002B2CF9AE}" pid="3" name="ICV">
    <vt:lpwstr>A098379966034E02ACC71DDE67CD2D37</vt:lpwstr>
  </property>
</Properties>
</file>