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 id="2147483700" r:id="rId3"/>
    <p:sldMasterId id="2147483712" r:id="rId4"/>
    <p:sldMasterId id="2147483728" r:id="rId5"/>
    <p:sldMasterId id="2147483740" r:id="rId6"/>
    <p:sldMasterId id="2147483752" r:id="rId7"/>
  </p:sldMasterIdLst>
  <p:notesMasterIdLst>
    <p:notesMasterId r:id="rId34"/>
  </p:notesMasterIdLst>
  <p:sldIdLst>
    <p:sldId id="278" r:id="rId8"/>
    <p:sldId id="277" r:id="rId9"/>
    <p:sldId id="260" r:id="rId10"/>
    <p:sldId id="261" r:id="rId11"/>
    <p:sldId id="282" r:id="rId12"/>
    <p:sldId id="283" r:id="rId13"/>
    <p:sldId id="284" r:id="rId14"/>
    <p:sldId id="285" r:id="rId15"/>
    <p:sldId id="286" r:id="rId16"/>
    <p:sldId id="299" r:id="rId17"/>
    <p:sldId id="287" r:id="rId18"/>
    <p:sldId id="264" r:id="rId19"/>
    <p:sldId id="265" r:id="rId20"/>
    <p:sldId id="292" r:id="rId21"/>
    <p:sldId id="288" r:id="rId22"/>
    <p:sldId id="290" r:id="rId23"/>
    <p:sldId id="291" r:id="rId24"/>
    <p:sldId id="293" r:id="rId25"/>
    <p:sldId id="294" r:id="rId26"/>
    <p:sldId id="295" r:id="rId27"/>
    <p:sldId id="270" r:id="rId28"/>
    <p:sldId id="296" r:id="rId29"/>
    <p:sldId id="298" r:id="rId30"/>
    <p:sldId id="274" r:id="rId31"/>
    <p:sldId id="280" r:id="rId32"/>
    <p:sldId id="279" r:id="rId3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037" autoAdjust="0"/>
  </p:normalViewPr>
  <p:slideViewPr>
    <p:cSldViewPr>
      <p:cViewPr varScale="1">
        <p:scale>
          <a:sx n="77" d="100"/>
          <a:sy n="77" d="100"/>
        </p:scale>
        <p:origin x="-102" y="-4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828B23-6C45-49C0-BFC8-AFDB109272BD}" type="datetimeFigureOut">
              <a:rPr lang="zh-CN" altLang="en-US" smtClean="0"/>
              <a:t>2021/9/30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35A5EA-D89A-4178-9A57-6F06D6CC0B58}" type="slidenum">
              <a:rPr lang="zh-CN" altLang="en-US" smtClean="0"/>
              <a:t>‹#›</a:t>
            </a:fld>
            <a:endParaRPr lang="zh-CN" altLang="en-US"/>
          </a:p>
        </p:txBody>
      </p:sp>
    </p:spTree>
    <p:extLst>
      <p:ext uri="{BB962C8B-B14F-4D97-AF65-F5344CB8AC3E}">
        <p14:creationId xmlns:p14="http://schemas.microsoft.com/office/powerpoint/2010/main" val="1001260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pPr>
              <a:defRPr/>
            </a:pPr>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r>
              <a:rPr lang="en-US" altLang="zh-CN" sz="1200" kern="1200" dirty="0" smtClean="0">
                <a:solidFill>
                  <a:schemeClr val="tx1"/>
                </a:solidFill>
                <a:effectLst/>
                <a:latin typeface="+mn-lt"/>
                <a:ea typeface="+mn-ea"/>
                <a:cs typeface="+mn-cs"/>
              </a:rPr>
              <a:t>3dB</a:t>
            </a:r>
            <a:r>
              <a:rPr lang="zh-CN" altLang="zh-CN" sz="1200" kern="1200" dirty="0" smtClean="0">
                <a:solidFill>
                  <a:schemeClr val="tx1"/>
                </a:solidFill>
                <a:effectLst/>
                <a:latin typeface="+mn-lt"/>
                <a:ea typeface="+mn-ea"/>
                <a:cs typeface="+mn-cs"/>
              </a:rPr>
              <a:t>耦合器主要实现输入微波脉冲和输出微波脉冲的分离，基本结构如图</a:t>
            </a:r>
            <a:r>
              <a:rPr lang="en-US" altLang="zh-CN" sz="1200" kern="1200" dirty="0" smtClean="0">
                <a:solidFill>
                  <a:schemeClr val="tx1"/>
                </a:solidFill>
                <a:effectLst/>
                <a:latin typeface="+mn-lt"/>
                <a:ea typeface="+mn-ea"/>
                <a:cs typeface="+mn-cs"/>
              </a:rPr>
              <a:t>2</a:t>
            </a:r>
            <a:r>
              <a:rPr lang="zh-CN" altLang="zh-CN" sz="1200" kern="1200" dirty="0" smtClean="0">
                <a:solidFill>
                  <a:schemeClr val="tx1"/>
                </a:solidFill>
                <a:effectLst/>
                <a:latin typeface="+mn-lt"/>
                <a:ea typeface="+mn-ea"/>
                <a:cs typeface="+mn-cs"/>
              </a:rPr>
              <a:t>所示，能量存储时，微波脉冲从</a:t>
            </a:r>
            <a:r>
              <a:rPr lang="en-US" altLang="zh-CN" sz="1200" kern="1200" dirty="0" smtClean="0">
                <a:solidFill>
                  <a:schemeClr val="tx1"/>
                </a:solidFill>
                <a:effectLst/>
                <a:latin typeface="+mn-lt"/>
                <a:ea typeface="+mn-ea"/>
                <a:cs typeface="+mn-cs"/>
              </a:rPr>
              <a:t>1</a:t>
            </a:r>
            <a:r>
              <a:rPr lang="zh-CN" altLang="zh-CN" sz="1200" kern="1200" dirty="0" smtClean="0">
                <a:solidFill>
                  <a:schemeClr val="tx1"/>
                </a:solidFill>
                <a:effectLst/>
                <a:latin typeface="+mn-lt"/>
                <a:ea typeface="+mn-ea"/>
                <a:cs typeface="+mn-cs"/>
              </a:rPr>
              <a:t>端口输入，从</a:t>
            </a:r>
            <a:r>
              <a:rPr lang="en-US" altLang="zh-CN" sz="1200" kern="1200" dirty="0" smtClean="0">
                <a:solidFill>
                  <a:schemeClr val="tx1"/>
                </a:solidFill>
                <a:effectLst/>
                <a:latin typeface="+mn-lt"/>
                <a:ea typeface="+mn-ea"/>
                <a:cs typeface="+mn-cs"/>
              </a:rPr>
              <a:t>3</a:t>
            </a:r>
            <a:r>
              <a:rPr lang="zh-CN" altLang="zh-CN" sz="1200" kern="1200" dirty="0" smtClean="0">
                <a:solidFill>
                  <a:schemeClr val="tx1"/>
                </a:solidFill>
                <a:effectLst/>
                <a:latin typeface="+mn-lt"/>
                <a:ea typeface="+mn-ea"/>
                <a:cs typeface="+mn-cs"/>
              </a:rPr>
              <a:t>端口和</a:t>
            </a:r>
            <a:r>
              <a:rPr lang="en-US" altLang="zh-CN" sz="1200" kern="1200" dirty="0" smtClean="0">
                <a:solidFill>
                  <a:schemeClr val="tx1"/>
                </a:solidFill>
                <a:effectLst/>
                <a:latin typeface="+mn-lt"/>
                <a:ea typeface="+mn-ea"/>
                <a:cs typeface="+mn-cs"/>
              </a:rPr>
              <a:t>4</a:t>
            </a:r>
            <a:r>
              <a:rPr lang="zh-CN" altLang="zh-CN" sz="1200" kern="1200" dirty="0" smtClean="0">
                <a:solidFill>
                  <a:schemeClr val="tx1"/>
                </a:solidFill>
                <a:effectLst/>
                <a:latin typeface="+mn-lt"/>
                <a:ea typeface="+mn-ea"/>
                <a:cs typeface="+mn-cs"/>
              </a:rPr>
              <a:t>端口耦合输出到两个储能谐振腔里储存能量；能量提取时，耦合孔反射的微波能量和储能谐振腔里释放出来的微波能量从</a:t>
            </a:r>
            <a:r>
              <a:rPr lang="en-US" altLang="zh-CN" sz="1200" kern="1200" dirty="0" smtClean="0">
                <a:solidFill>
                  <a:schemeClr val="tx1"/>
                </a:solidFill>
                <a:effectLst/>
                <a:latin typeface="+mn-lt"/>
                <a:ea typeface="+mn-ea"/>
                <a:cs typeface="+mn-cs"/>
              </a:rPr>
              <a:t>3</a:t>
            </a:r>
            <a:r>
              <a:rPr lang="zh-CN" altLang="zh-CN" sz="1200" kern="1200" dirty="0" smtClean="0">
                <a:solidFill>
                  <a:schemeClr val="tx1"/>
                </a:solidFill>
                <a:effectLst/>
                <a:latin typeface="+mn-lt"/>
                <a:ea typeface="+mn-ea"/>
                <a:cs typeface="+mn-cs"/>
              </a:rPr>
              <a:t>端口和</a:t>
            </a:r>
            <a:r>
              <a:rPr lang="en-US" altLang="zh-CN" sz="1200" kern="1200" dirty="0" smtClean="0">
                <a:solidFill>
                  <a:schemeClr val="tx1"/>
                </a:solidFill>
                <a:effectLst/>
                <a:latin typeface="+mn-lt"/>
                <a:ea typeface="+mn-ea"/>
                <a:cs typeface="+mn-cs"/>
              </a:rPr>
              <a:t>4</a:t>
            </a:r>
            <a:r>
              <a:rPr lang="zh-CN" altLang="zh-CN" sz="1200" kern="1200" dirty="0" smtClean="0">
                <a:solidFill>
                  <a:schemeClr val="tx1"/>
                </a:solidFill>
                <a:effectLst/>
                <a:latin typeface="+mn-lt"/>
                <a:ea typeface="+mn-ea"/>
                <a:cs typeface="+mn-cs"/>
              </a:rPr>
              <a:t>端口输入，并最终从</a:t>
            </a:r>
            <a:r>
              <a:rPr lang="en-US" altLang="zh-CN" sz="1200" kern="1200" dirty="0" smtClean="0">
                <a:solidFill>
                  <a:schemeClr val="tx1"/>
                </a:solidFill>
                <a:effectLst/>
                <a:latin typeface="+mn-lt"/>
                <a:ea typeface="+mn-ea"/>
                <a:cs typeface="+mn-cs"/>
              </a:rPr>
              <a:t>2</a:t>
            </a:r>
            <a:r>
              <a:rPr lang="zh-CN" altLang="zh-CN" sz="1200" kern="1200" dirty="0" smtClean="0">
                <a:solidFill>
                  <a:schemeClr val="tx1"/>
                </a:solidFill>
                <a:effectLst/>
                <a:latin typeface="+mn-lt"/>
                <a:ea typeface="+mn-ea"/>
                <a:cs typeface="+mn-cs"/>
              </a:rPr>
              <a:t>端口合成输出。</a:t>
            </a:r>
            <a:endParaRPr lang="zh-CN" altLang="zh-CN" sz="1200" kern="1200" dirty="0">
              <a:solidFill>
                <a:schemeClr val="tx1"/>
              </a:solidFill>
              <a:effectLst/>
              <a:latin typeface="+mn-lt"/>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r>
              <a:rPr lang="en-US" altLang="zh-CN" sz="1200" kern="1200" dirty="0" smtClean="0">
                <a:solidFill>
                  <a:schemeClr val="tx1"/>
                </a:solidFill>
                <a:effectLst/>
                <a:latin typeface="+mn-lt"/>
                <a:ea typeface="+mn-ea"/>
                <a:cs typeface="+mn-cs"/>
              </a:rPr>
              <a:t>3dB</a:t>
            </a:r>
            <a:r>
              <a:rPr lang="zh-CN" altLang="zh-CN" sz="1200" kern="1200" dirty="0" smtClean="0">
                <a:solidFill>
                  <a:schemeClr val="tx1"/>
                </a:solidFill>
                <a:effectLst/>
                <a:latin typeface="+mn-lt"/>
                <a:ea typeface="+mn-ea"/>
                <a:cs typeface="+mn-cs"/>
              </a:rPr>
              <a:t>耦合器主要实现输入微波脉冲和输出微波脉冲的分离，基本结构如图</a:t>
            </a:r>
            <a:r>
              <a:rPr lang="en-US" altLang="zh-CN" sz="1200" kern="1200" dirty="0" smtClean="0">
                <a:solidFill>
                  <a:schemeClr val="tx1"/>
                </a:solidFill>
                <a:effectLst/>
                <a:latin typeface="+mn-lt"/>
                <a:ea typeface="+mn-ea"/>
                <a:cs typeface="+mn-cs"/>
              </a:rPr>
              <a:t>2</a:t>
            </a:r>
            <a:r>
              <a:rPr lang="zh-CN" altLang="zh-CN" sz="1200" kern="1200" dirty="0" smtClean="0">
                <a:solidFill>
                  <a:schemeClr val="tx1"/>
                </a:solidFill>
                <a:effectLst/>
                <a:latin typeface="+mn-lt"/>
                <a:ea typeface="+mn-ea"/>
                <a:cs typeface="+mn-cs"/>
              </a:rPr>
              <a:t>所示，能量存储时，微波脉冲从</a:t>
            </a:r>
            <a:r>
              <a:rPr lang="en-US" altLang="zh-CN" sz="1200" kern="1200" dirty="0" smtClean="0">
                <a:solidFill>
                  <a:schemeClr val="tx1"/>
                </a:solidFill>
                <a:effectLst/>
                <a:latin typeface="+mn-lt"/>
                <a:ea typeface="+mn-ea"/>
                <a:cs typeface="+mn-cs"/>
              </a:rPr>
              <a:t>1</a:t>
            </a:r>
            <a:r>
              <a:rPr lang="zh-CN" altLang="zh-CN" sz="1200" kern="1200" dirty="0" smtClean="0">
                <a:solidFill>
                  <a:schemeClr val="tx1"/>
                </a:solidFill>
                <a:effectLst/>
                <a:latin typeface="+mn-lt"/>
                <a:ea typeface="+mn-ea"/>
                <a:cs typeface="+mn-cs"/>
              </a:rPr>
              <a:t>端口输入，从</a:t>
            </a:r>
            <a:r>
              <a:rPr lang="en-US" altLang="zh-CN" sz="1200" kern="1200" dirty="0" smtClean="0">
                <a:solidFill>
                  <a:schemeClr val="tx1"/>
                </a:solidFill>
                <a:effectLst/>
                <a:latin typeface="+mn-lt"/>
                <a:ea typeface="+mn-ea"/>
                <a:cs typeface="+mn-cs"/>
              </a:rPr>
              <a:t>3</a:t>
            </a:r>
            <a:r>
              <a:rPr lang="zh-CN" altLang="zh-CN" sz="1200" kern="1200" dirty="0" smtClean="0">
                <a:solidFill>
                  <a:schemeClr val="tx1"/>
                </a:solidFill>
                <a:effectLst/>
                <a:latin typeface="+mn-lt"/>
                <a:ea typeface="+mn-ea"/>
                <a:cs typeface="+mn-cs"/>
              </a:rPr>
              <a:t>端口和</a:t>
            </a:r>
            <a:r>
              <a:rPr lang="en-US" altLang="zh-CN" sz="1200" kern="1200" dirty="0" smtClean="0">
                <a:solidFill>
                  <a:schemeClr val="tx1"/>
                </a:solidFill>
                <a:effectLst/>
                <a:latin typeface="+mn-lt"/>
                <a:ea typeface="+mn-ea"/>
                <a:cs typeface="+mn-cs"/>
              </a:rPr>
              <a:t>4</a:t>
            </a:r>
            <a:r>
              <a:rPr lang="zh-CN" altLang="zh-CN" sz="1200" kern="1200" dirty="0" smtClean="0">
                <a:solidFill>
                  <a:schemeClr val="tx1"/>
                </a:solidFill>
                <a:effectLst/>
                <a:latin typeface="+mn-lt"/>
                <a:ea typeface="+mn-ea"/>
                <a:cs typeface="+mn-cs"/>
              </a:rPr>
              <a:t>端口耦合输出到两个储能谐振腔里储存能量；能量提取时，耦合孔反射的微波能量和储能谐振腔里释放出来的微波能量从</a:t>
            </a:r>
            <a:r>
              <a:rPr lang="en-US" altLang="zh-CN" sz="1200" kern="1200" dirty="0" smtClean="0">
                <a:solidFill>
                  <a:schemeClr val="tx1"/>
                </a:solidFill>
                <a:effectLst/>
                <a:latin typeface="+mn-lt"/>
                <a:ea typeface="+mn-ea"/>
                <a:cs typeface="+mn-cs"/>
              </a:rPr>
              <a:t>3</a:t>
            </a:r>
            <a:r>
              <a:rPr lang="zh-CN" altLang="zh-CN" sz="1200" kern="1200" dirty="0" smtClean="0">
                <a:solidFill>
                  <a:schemeClr val="tx1"/>
                </a:solidFill>
                <a:effectLst/>
                <a:latin typeface="+mn-lt"/>
                <a:ea typeface="+mn-ea"/>
                <a:cs typeface="+mn-cs"/>
              </a:rPr>
              <a:t>端口和</a:t>
            </a:r>
            <a:r>
              <a:rPr lang="en-US" altLang="zh-CN" sz="1200" kern="1200" dirty="0" smtClean="0">
                <a:solidFill>
                  <a:schemeClr val="tx1"/>
                </a:solidFill>
                <a:effectLst/>
                <a:latin typeface="+mn-lt"/>
                <a:ea typeface="+mn-ea"/>
                <a:cs typeface="+mn-cs"/>
              </a:rPr>
              <a:t>4</a:t>
            </a:r>
            <a:r>
              <a:rPr lang="zh-CN" altLang="zh-CN" sz="1200" kern="1200" dirty="0" smtClean="0">
                <a:solidFill>
                  <a:schemeClr val="tx1"/>
                </a:solidFill>
                <a:effectLst/>
                <a:latin typeface="+mn-lt"/>
                <a:ea typeface="+mn-ea"/>
                <a:cs typeface="+mn-cs"/>
              </a:rPr>
              <a:t>端口输入，并最终从</a:t>
            </a:r>
            <a:r>
              <a:rPr lang="en-US" altLang="zh-CN" sz="1200" kern="1200" dirty="0" smtClean="0">
                <a:solidFill>
                  <a:schemeClr val="tx1"/>
                </a:solidFill>
                <a:effectLst/>
                <a:latin typeface="+mn-lt"/>
                <a:ea typeface="+mn-ea"/>
                <a:cs typeface="+mn-cs"/>
              </a:rPr>
              <a:t>2</a:t>
            </a:r>
            <a:r>
              <a:rPr lang="zh-CN" altLang="zh-CN" sz="1200" kern="1200" dirty="0" smtClean="0">
                <a:solidFill>
                  <a:schemeClr val="tx1"/>
                </a:solidFill>
                <a:effectLst/>
                <a:latin typeface="+mn-lt"/>
                <a:ea typeface="+mn-ea"/>
                <a:cs typeface="+mn-cs"/>
              </a:rPr>
              <a:t>端口合成输出。</a:t>
            </a:r>
            <a:endParaRPr lang="zh-CN" altLang="zh-CN" sz="1200" kern="1200" dirty="0">
              <a:solidFill>
                <a:schemeClr val="tx1"/>
              </a:solidFill>
              <a:effectLst/>
              <a:latin typeface="+mn-lt"/>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r>
              <a:rPr lang="zh-CN" altLang="zh-CN" sz="1200" kern="1200" dirty="0" smtClean="0">
                <a:solidFill>
                  <a:schemeClr val="tx1"/>
                </a:solidFill>
                <a:effectLst/>
                <a:latin typeface="+mn-lt"/>
                <a:ea typeface="+mn-ea"/>
                <a:cs typeface="+mn-cs"/>
              </a:rPr>
              <a:t>通常耦合系数越大，功率增益越大，但可能会使得储能效率较低，导致输出微波脉宽变窄，而实际的倒相开关都有</a:t>
            </a:r>
            <a:r>
              <a:rPr lang="en-US" altLang="zh-CN" sz="1200" kern="1200" dirty="0" smtClean="0">
                <a:solidFill>
                  <a:schemeClr val="tx1"/>
                </a:solidFill>
                <a:effectLst/>
                <a:latin typeface="+mn-lt"/>
                <a:ea typeface="+mn-ea"/>
                <a:cs typeface="+mn-cs"/>
              </a:rPr>
              <a:t>20~50ns</a:t>
            </a:r>
            <a:r>
              <a:rPr lang="zh-CN" altLang="zh-CN" sz="1200" kern="1200" dirty="0" smtClean="0">
                <a:solidFill>
                  <a:schemeClr val="tx1"/>
                </a:solidFill>
                <a:effectLst/>
                <a:latin typeface="+mn-lt"/>
                <a:ea typeface="+mn-ea"/>
                <a:cs typeface="+mn-cs"/>
              </a:rPr>
              <a:t>的响应时间，会导致实验时测不到输出峰值功率，因此耦合系数要选择适当。对耦合孔半径进行了优化，当半径取</a:t>
            </a:r>
            <a:r>
              <a:rPr lang="en-US" altLang="zh-CN" sz="1200" kern="1200" dirty="0" smtClean="0">
                <a:solidFill>
                  <a:schemeClr val="tx1"/>
                </a:solidFill>
                <a:effectLst/>
                <a:latin typeface="+mn-lt"/>
                <a:ea typeface="+mn-ea"/>
                <a:cs typeface="+mn-cs"/>
              </a:rPr>
              <a:t>12.5mm</a:t>
            </a:r>
            <a:r>
              <a:rPr lang="zh-CN" altLang="zh-CN" sz="1200" kern="1200" dirty="0" smtClean="0">
                <a:solidFill>
                  <a:schemeClr val="tx1"/>
                </a:solidFill>
                <a:effectLst/>
                <a:latin typeface="+mn-lt"/>
                <a:ea typeface="+mn-ea"/>
                <a:cs typeface="+mn-cs"/>
              </a:rPr>
              <a:t>时，耦合系数为</a:t>
            </a:r>
            <a:r>
              <a:rPr lang="en-US" altLang="zh-CN" sz="1200" kern="1200" dirty="0" smtClean="0">
                <a:solidFill>
                  <a:schemeClr val="tx1"/>
                </a:solidFill>
                <a:effectLst/>
                <a:latin typeface="+mn-lt"/>
                <a:ea typeface="+mn-ea"/>
                <a:cs typeface="+mn-cs"/>
              </a:rPr>
              <a:t>3</a:t>
            </a:r>
            <a:r>
              <a:rPr lang="zh-CN" altLang="zh-CN" sz="1200" kern="1200" dirty="0" smtClean="0">
                <a:solidFill>
                  <a:schemeClr val="tx1"/>
                </a:solidFill>
                <a:effectLst/>
                <a:latin typeface="+mn-lt"/>
                <a:ea typeface="+mn-ea"/>
                <a:cs typeface="+mn-cs"/>
              </a:rPr>
              <a:t>，此时储能效率较高，约</a:t>
            </a:r>
            <a:r>
              <a:rPr lang="en-US" altLang="zh-CN" sz="1200" kern="1200" dirty="0" smtClean="0">
                <a:solidFill>
                  <a:schemeClr val="tx1"/>
                </a:solidFill>
                <a:effectLst/>
                <a:latin typeface="+mn-lt"/>
                <a:ea typeface="+mn-ea"/>
                <a:cs typeface="+mn-cs"/>
              </a:rPr>
              <a:t>55%</a:t>
            </a:r>
            <a:r>
              <a:rPr lang="zh-CN" altLang="zh-CN" sz="1200" kern="1200" dirty="0" smtClean="0">
                <a:solidFill>
                  <a:schemeClr val="tx1"/>
                </a:solidFill>
                <a:effectLst/>
                <a:latin typeface="+mn-lt"/>
                <a:ea typeface="+mn-ea"/>
                <a:cs typeface="+mn-cs"/>
              </a:rPr>
              <a:t>。理论计算得到</a:t>
            </a:r>
            <a:r>
              <a:rPr lang="en-US" altLang="zh-CN" sz="1200" kern="1200" dirty="0" smtClean="0">
                <a:solidFill>
                  <a:schemeClr val="tx1"/>
                </a:solidFill>
                <a:effectLst/>
                <a:latin typeface="+mn-lt"/>
                <a:ea typeface="+mn-ea"/>
                <a:cs typeface="+mn-cs"/>
              </a:rPr>
              <a:t>SLED</a:t>
            </a:r>
            <a:r>
              <a:rPr lang="zh-CN" altLang="zh-CN" sz="1200" kern="1200" dirty="0" smtClean="0">
                <a:solidFill>
                  <a:schemeClr val="tx1"/>
                </a:solidFill>
                <a:effectLst/>
                <a:latin typeface="+mn-lt"/>
                <a:ea typeface="+mn-ea"/>
                <a:cs typeface="+mn-cs"/>
              </a:rPr>
              <a:t>脉冲压缩系统的功率输出波形如图 </a:t>
            </a:r>
            <a:r>
              <a:rPr lang="en-US" altLang="zh-CN" sz="1200" kern="1200" dirty="0" smtClean="0">
                <a:solidFill>
                  <a:schemeClr val="tx1"/>
                </a:solidFill>
                <a:effectLst/>
                <a:latin typeface="+mn-lt"/>
                <a:ea typeface="+mn-ea"/>
                <a:cs typeface="+mn-cs"/>
              </a:rPr>
              <a:t>10 </a:t>
            </a:r>
            <a:r>
              <a:rPr lang="zh-CN" altLang="zh-CN" sz="1200" kern="1200" dirty="0" smtClean="0">
                <a:solidFill>
                  <a:schemeClr val="tx1"/>
                </a:solidFill>
                <a:effectLst/>
                <a:latin typeface="+mn-lt"/>
                <a:ea typeface="+mn-ea"/>
                <a:cs typeface="+mn-cs"/>
              </a:rPr>
              <a:t>所示，输出功率增益约</a:t>
            </a:r>
            <a:r>
              <a:rPr lang="en-US" altLang="zh-CN" sz="1200" kern="1200" dirty="0" smtClean="0">
                <a:solidFill>
                  <a:schemeClr val="tx1"/>
                </a:solidFill>
                <a:effectLst/>
                <a:latin typeface="+mn-lt"/>
                <a:ea typeface="+mn-ea"/>
                <a:cs typeface="+mn-cs"/>
              </a:rPr>
              <a:t>5.7</a:t>
            </a:r>
            <a:r>
              <a:rPr lang="zh-CN" altLang="zh-CN" sz="1200" kern="1200" dirty="0" smtClean="0">
                <a:solidFill>
                  <a:schemeClr val="tx1"/>
                </a:solidFill>
                <a:effectLst/>
                <a:latin typeface="+mn-lt"/>
                <a:ea typeface="+mn-ea"/>
                <a:cs typeface="+mn-cs"/>
              </a:rPr>
              <a:t>倍，大于</a:t>
            </a:r>
            <a:r>
              <a:rPr lang="en-US" altLang="zh-CN" sz="1200" kern="1200" dirty="0" smtClean="0">
                <a:solidFill>
                  <a:schemeClr val="tx1"/>
                </a:solidFill>
                <a:effectLst/>
                <a:latin typeface="+mn-lt"/>
                <a:ea typeface="+mn-ea"/>
                <a:cs typeface="+mn-cs"/>
              </a:rPr>
              <a:t>5</a:t>
            </a:r>
            <a:r>
              <a:rPr lang="zh-CN" altLang="zh-CN" sz="1200" kern="1200" dirty="0" smtClean="0">
                <a:solidFill>
                  <a:schemeClr val="tx1"/>
                </a:solidFill>
                <a:effectLst/>
                <a:latin typeface="+mn-lt"/>
                <a:ea typeface="+mn-ea"/>
                <a:cs typeface="+mn-cs"/>
              </a:rPr>
              <a:t>倍的脉冲宽度大于</a:t>
            </a:r>
            <a:r>
              <a:rPr lang="en-US" altLang="zh-CN" sz="1200" kern="1200" dirty="0" smtClean="0">
                <a:solidFill>
                  <a:schemeClr val="tx1"/>
                </a:solidFill>
                <a:effectLst/>
                <a:latin typeface="+mn-lt"/>
                <a:ea typeface="+mn-ea"/>
                <a:cs typeface="+mn-cs"/>
              </a:rPr>
              <a:t>100ns</a:t>
            </a:r>
            <a:r>
              <a:rPr lang="zh-CN" altLang="zh-CN" sz="1200" kern="1200" dirty="0" smtClean="0">
                <a:solidFill>
                  <a:schemeClr val="tx1"/>
                </a:solidFill>
                <a:effectLst/>
                <a:latin typeface="+mn-lt"/>
                <a:ea typeface="+mn-ea"/>
                <a:cs typeface="+mn-cs"/>
              </a:rPr>
              <a:t>。</a:t>
            </a:r>
            <a:endParaRPr lang="zh-CN" altLang="zh-CN" sz="1200" kern="1200" dirty="0">
              <a:solidFill>
                <a:schemeClr val="tx1"/>
              </a:solidFill>
              <a:effectLst/>
              <a:latin typeface="+mn-lt"/>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pPr>
              <a:defRPr/>
            </a:pPr>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pPr>
              <a:defRPr/>
            </a:pPr>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pPr>
              <a:defRPr/>
            </a:pPr>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pPr>
              <a:defRPr/>
            </a:pPr>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pPr>
              <a:defRPr/>
            </a:pPr>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pPr>
              <a:defRPr/>
            </a:pPr>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pPr>
              <a:defRPr/>
            </a:pPr>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幻灯片图像占位符 1"/>
          <p:cNvSpPr>
            <a:spLocks noGrp="1" noRot="1" noChangeAspect="1" noTextEdit="1"/>
          </p:cNvSpPr>
          <p:nvPr>
            <p:ph type="sldImg"/>
          </p:nvPr>
        </p:nvSpPr>
        <p:spPr>
          <a:xfrm>
            <a:off x="1143000" y="685800"/>
            <a:ext cx="4572000" cy="3429000"/>
          </a:xfrm>
          <a:ln/>
        </p:spPr>
      </p:sp>
      <p:sp>
        <p:nvSpPr>
          <p:cNvPr id="70659" name="备注占位符 2"/>
          <p:cNvSpPr>
            <a:spLocks noGrp="1"/>
          </p:cNvSpPr>
          <p:nvPr>
            <p:ph type="body" idx="1"/>
          </p:nvPr>
        </p:nvSpPr>
        <p:spPr/>
        <p:txBody>
          <a:bodyPr/>
          <a:lstStyle/>
          <a:p>
            <a:pPr>
              <a:defRPr/>
            </a:pPr>
            <a:r>
              <a:rPr lang="zh-CN" altLang="zh-CN" sz="1200" kern="1200" dirty="0" smtClean="0">
                <a:solidFill>
                  <a:schemeClr val="tx1"/>
                </a:solidFill>
                <a:effectLst/>
                <a:latin typeface="+mn-lt"/>
                <a:ea typeface="+mn-ea"/>
                <a:cs typeface="+mn-cs"/>
              </a:rPr>
              <a:t>基本原理可描述为：大功率速调管输出微波脉冲经过一个</a:t>
            </a:r>
            <a:r>
              <a:rPr lang="en-US" altLang="zh-CN" sz="1200" kern="1200" dirty="0" smtClean="0">
                <a:solidFill>
                  <a:schemeClr val="tx1"/>
                </a:solidFill>
                <a:effectLst/>
                <a:latin typeface="+mn-lt"/>
                <a:ea typeface="+mn-ea"/>
                <a:cs typeface="+mn-cs"/>
              </a:rPr>
              <a:t>3dB</a:t>
            </a:r>
            <a:r>
              <a:rPr lang="zh-CN" altLang="zh-CN" sz="1200" kern="1200" dirty="0" smtClean="0">
                <a:solidFill>
                  <a:schemeClr val="tx1"/>
                </a:solidFill>
                <a:effectLst/>
                <a:latin typeface="+mn-lt"/>
                <a:ea typeface="+mn-ea"/>
                <a:cs typeface="+mn-cs"/>
              </a:rPr>
              <a:t>耦合器均分成两路功率，通过耦合孔耦合进入高</a:t>
            </a:r>
            <a:r>
              <a:rPr lang="en-US" altLang="zh-CN" sz="1200" kern="1200" dirty="0" smtClean="0">
                <a:solidFill>
                  <a:schemeClr val="tx1"/>
                </a:solidFill>
                <a:effectLst/>
                <a:latin typeface="+mn-lt"/>
                <a:ea typeface="+mn-ea"/>
                <a:cs typeface="+mn-cs"/>
              </a:rPr>
              <a:t>Q</a:t>
            </a:r>
            <a:r>
              <a:rPr lang="zh-CN" altLang="zh-CN" sz="1200" kern="1200" dirty="0" smtClean="0">
                <a:solidFill>
                  <a:schemeClr val="tx1"/>
                </a:solidFill>
                <a:effectLst/>
                <a:latin typeface="+mn-lt"/>
                <a:ea typeface="+mn-ea"/>
                <a:cs typeface="+mn-cs"/>
              </a:rPr>
              <a:t>值的储能谐振腔进行能量存储；待储能完全后，控制输入微波脉冲倒相，两个腔体辐射的微波与反射波在</a:t>
            </a:r>
            <a:r>
              <a:rPr lang="en-US" altLang="zh-CN" sz="1200" kern="1200" dirty="0" smtClean="0">
                <a:solidFill>
                  <a:schemeClr val="tx1"/>
                </a:solidFill>
                <a:effectLst/>
                <a:latin typeface="+mn-lt"/>
                <a:ea typeface="+mn-ea"/>
                <a:cs typeface="+mn-cs"/>
              </a:rPr>
              <a:t>3dB</a:t>
            </a:r>
            <a:r>
              <a:rPr lang="zh-CN" altLang="zh-CN" sz="1200" kern="1200" dirty="0" smtClean="0">
                <a:solidFill>
                  <a:schemeClr val="tx1"/>
                </a:solidFill>
                <a:effectLst/>
                <a:latin typeface="+mn-lt"/>
                <a:ea typeface="+mn-ea"/>
                <a:cs typeface="+mn-cs"/>
              </a:rPr>
              <a:t>耦合器的输出端叠加，实现功率放大。</a:t>
            </a:r>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47"/>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9"/>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89"/>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6AE474-BB37-42A7-9F2E-6C0F733C9EE6}"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145204702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0C8B8F1-F418-44C1-9302-04BF513E0299}"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62719030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64"/>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D36ABE7-8743-4E68-8110-7C086329D0A5}"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303555916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699269-28DA-4FF2-8804-C3342187244F}"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183275458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5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5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59CABF1-77BF-46BE-A9F9-D4A094346865}"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12198418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AD02174-7859-4272-9FC1-318A28294AAC}"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237780254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358E83F-25B3-493C-BAE6-548B96F1352E}"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1264930225"/>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2A36B-F3D9-4A26-A092-03EFDDC702E2}"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153999827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D743B66-319D-4175-95D9-9CBBF21069AE}"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311872256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97001A5-B2FF-49BF-820E-00C81592F077}"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382433533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9"/>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265E261-6D71-4CF3-A0D0-6377656C17E2}"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419282743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9"/>
            <a:ext cx="8229600" cy="58515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9BC683D-3B0D-4C85-ADEC-84670D669083}"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204769708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200" y="274638"/>
            <a:ext cx="8229600" cy="1143000"/>
          </a:xfr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57200" y="1600200"/>
            <a:ext cx="4038600" cy="21859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57200" y="3938589"/>
            <a:ext cx="4038600" cy="218757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4648200" y="3938589"/>
            <a:ext cx="4038600" cy="218757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293C628-2A3A-431B-A39E-3E203AFDC5F7}"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928107992"/>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cxnSp>
        <p:nvCxnSpPr>
          <p:cNvPr id="4" name="直接连接符 3"/>
          <p:cNvCxnSpPr/>
          <p:nvPr userDrawn="1"/>
        </p:nvCxnSpPr>
        <p:spPr>
          <a:xfrm>
            <a:off x="428625" y="798555"/>
            <a:ext cx="8286750" cy="1587"/>
          </a:xfrm>
          <a:prstGeom prst="line">
            <a:avLst/>
          </a:prstGeom>
          <a:ln w="76200" cap="rnd" cmpd="thickThin">
            <a:solidFill>
              <a:srgbClr val="0033CC"/>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Rectangle 2"/>
          <p:cNvSpPr txBox="1">
            <a:spLocks noChangeArrowheads="1"/>
          </p:cNvSpPr>
          <p:nvPr userDrawn="1"/>
        </p:nvSpPr>
        <p:spPr bwMode="auto">
          <a:xfrm>
            <a:off x="1304928" y="19052"/>
            <a:ext cx="6481763" cy="714375"/>
          </a:xfrm>
          <a:prstGeom prst="rect">
            <a:avLst/>
          </a:prstGeom>
          <a:noFill/>
          <a:ln>
            <a:noFill/>
          </a:ln>
          <a:extLst/>
        </p:spPr>
        <p:txBody>
          <a:bodyPr/>
          <a:lstStyle>
            <a:lvl1pPr marL="838200" indent="-83820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algn="ctr" eaLnBrk="0" fontAlgn="base" hangingPunct="0">
              <a:spcBef>
                <a:spcPct val="0"/>
              </a:spcBef>
              <a:spcAft>
                <a:spcPct val="0"/>
              </a:spcAft>
              <a:defRPr/>
            </a:pPr>
            <a:endParaRPr lang="en-US" altLang="zh-CN" sz="3600" b="1" dirty="0" smtClean="0">
              <a:solidFill>
                <a:srgbClr val="FFFFFF"/>
              </a:solidFill>
              <a:latin typeface="黑体" pitchFamily="49" charset="-122"/>
              <a:ea typeface="黑体" pitchFamily="49" charset="-122"/>
            </a:endParaRPr>
          </a:p>
        </p:txBody>
      </p:sp>
      <p:sp>
        <p:nvSpPr>
          <p:cNvPr id="11" name="内容占位符 10"/>
          <p:cNvSpPr>
            <a:spLocks noGrp="1"/>
          </p:cNvSpPr>
          <p:nvPr>
            <p:ph sz="quarter" idx="14"/>
          </p:nvPr>
        </p:nvSpPr>
        <p:spPr>
          <a:xfrm>
            <a:off x="6" y="1"/>
            <a:ext cx="9143999" cy="785813"/>
          </a:xfrm>
        </p:spPr>
        <p:txBody>
          <a:bodyPr/>
          <a:lstStyle>
            <a:lvl1pPr algn="ctr">
              <a:buNone/>
              <a:defRPr sz="3600" b="1">
                <a:latin typeface="黑体" pitchFamily="2" charset="-122"/>
                <a:ea typeface="黑体" pitchFamily="2" charset="-122"/>
              </a:defRPr>
            </a:lvl1pPr>
            <a:lvl5pPr>
              <a:buNone/>
              <a:defRPr/>
            </a:lvl5pPr>
          </a:lstStyle>
          <a:p>
            <a:pPr lvl="0"/>
            <a:r>
              <a:rPr lang="zh-CN" altLang="en-US" smtClean="0"/>
              <a:t>单击此处编辑母版文本样式</a:t>
            </a:r>
          </a:p>
        </p:txBody>
      </p:sp>
      <p:sp>
        <p:nvSpPr>
          <p:cNvPr id="10" name="内容占位符 9"/>
          <p:cNvSpPr>
            <a:spLocks noGrp="1"/>
          </p:cNvSpPr>
          <p:nvPr>
            <p:ph sz="quarter" idx="13"/>
          </p:nvPr>
        </p:nvSpPr>
        <p:spPr>
          <a:xfrm>
            <a:off x="428625" y="1000108"/>
            <a:ext cx="8286750" cy="5572164"/>
          </a:xfrm>
        </p:spPr>
        <p:txBody>
          <a:bodyPr/>
          <a:lstStyle>
            <a:lvl1pPr>
              <a:defRPr sz="2800">
                <a:latin typeface="黑体" pitchFamily="2" charset="-122"/>
                <a:ea typeface="黑体" pitchFamily="2" charset="-122"/>
              </a:defRPr>
            </a:lvl1pPr>
            <a:lvl2pPr>
              <a:lnSpc>
                <a:spcPct val="150000"/>
              </a:lnSpc>
              <a:defRPr sz="2400">
                <a:latin typeface="黑体" pitchFamily="2" charset="-122"/>
                <a:ea typeface="黑体" pitchFamily="2" charset="-122"/>
              </a:defRPr>
            </a:lvl2pPr>
            <a:lvl3pPr>
              <a:lnSpc>
                <a:spcPct val="150000"/>
              </a:lnSpc>
              <a:defRPr sz="2000">
                <a:latin typeface="黑体" pitchFamily="2" charset="-122"/>
                <a:ea typeface="黑体" pitchFamily="2" charset="-122"/>
              </a:defRPr>
            </a:lvl3pPr>
            <a:lvl4pPr>
              <a:lnSpc>
                <a:spcPct val="150000"/>
              </a:lnSpc>
              <a:defRPr sz="1800">
                <a:latin typeface="黑体" pitchFamily="2" charset="-122"/>
                <a:ea typeface="黑体" pitchFamily="2" charset="-122"/>
              </a:defRPr>
            </a:lvl4pPr>
            <a:lvl5pPr>
              <a:lnSpc>
                <a:spcPct val="150000"/>
              </a:lnSpc>
              <a:defRPr sz="1800">
                <a:latin typeface="黑体" pitchFamily="2" charset="-122"/>
                <a:ea typeface="黑体" pitchFamily="2" charset="-122"/>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灯片编号占位符 5"/>
          <p:cNvSpPr>
            <a:spLocks noGrp="1"/>
          </p:cNvSpPr>
          <p:nvPr>
            <p:ph type="sldNum" sz="quarter" idx="15"/>
          </p:nvPr>
        </p:nvSpPr>
        <p:spPr>
          <a:xfrm>
            <a:off x="7643834" y="214316"/>
            <a:ext cx="1214437" cy="365125"/>
          </a:xfrm>
        </p:spPr>
        <p:txBody>
          <a:bodyPr/>
          <a:lstStyle>
            <a:lvl1pPr>
              <a:defRPr sz="1600" smtClean="0"/>
            </a:lvl1pPr>
          </a:lstStyle>
          <a:p>
            <a:pPr>
              <a:defRPr/>
            </a:pPr>
            <a:fld id="{6AC69FE0-5881-439A-AA6E-659EC945EF4D}" type="slidenum">
              <a:rPr lang="en-US" altLang="zh-CN">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2075089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7"/>
            <a:ext cx="6858000" cy="1655763"/>
          </a:xfrm>
        </p:spPr>
        <p:txBody>
          <a:bodyPr/>
          <a:lstStyle>
            <a:lvl1pPr marL="0" indent="0" algn="ctr">
              <a:buNone/>
              <a:defRPr sz="2400"/>
            </a:lvl1pPr>
            <a:lvl2pPr marL="457178" indent="0" algn="ctr">
              <a:buNone/>
              <a:defRPr sz="2000"/>
            </a:lvl2pPr>
            <a:lvl3pPr marL="914354" indent="0" algn="ctr">
              <a:buNone/>
              <a:defRPr sz="19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64A4FC67-0CD6-49C9-A12D-E9E66102D842}" type="datetimeFigureOut">
              <a:rPr lang="zh-CN" altLang="en-US"/>
              <a:pPr>
                <a:defRPr/>
              </a:pPr>
              <a:t>2021/9/30</a:t>
            </a:fld>
            <a:endParaRPr lang="zh-CN" altLang="en-US"/>
          </a:p>
        </p:txBody>
      </p:sp>
      <p:sp>
        <p:nvSpPr>
          <p:cNvPr id="5" name="页脚占位符 4"/>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D1D54E8A-CD6A-410A-9C8B-D24462FF3269}" type="slidenum">
              <a:rPr lang="zh-CN" altLang="en-US"/>
              <a:pPr>
                <a:defRPr/>
              </a:pPr>
              <a:t>‹#›</a:t>
            </a:fld>
            <a:endParaRPr lang="zh-CN" altLang="en-US"/>
          </a:p>
        </p:txBody>
      </p:sp>
    </p:spTree>
    <p:extLst>
      <p:ext uri="{BB962C8B-B14F-4D97-AF65-F5344CB8AC3E}">
        <p14:creationId xmlns:p14="http://schemas.microsoft.com/office/powerpoint/2010/main" val="35755028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0BEBEF8A-19A4-4EE2-81F8-2C0FBBF5DEC7}" type="datetimeFigureOut">
              <a:rPr lang="zh-CN" altLang="en-US"/>
              <a:pPr>
                <a:defRPr/>
              </a:pPr>
              <a:t>2021/9/30</a:t>
            </a:fld>
            <a:endParaRPr lang="zh-CN" altLang="en-US"/>
          </a:p>
        </p:txBody>
      </p:sp>
      <p:sp>
        <p:nvSpPr>
          <p:cNvPr id="5" name="页脚占位符 4"/>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F88522F6-20BB-404F-A903-CCB76085CB03}" type="slidenum">
              <a:rPr lang="zh-CN" altLang="en-US"/>
              <a:pPr>
                <a:defRPr/>
              </a:pPr>
              <a:t>‹#›</a:t>
            </a:fld>
            <a:endParaRPr lang="zh-CN" altLang="en-US"/>
          </a:p>
        </p:txBody>
      </p:sp>
    </p:spTree>
    <p:extLst>
      <p:ext uri="{BB962C8B-B14F-4D97-AF65-F5344CB8AC3E}">
        <p14:creationId xmlns:p14="http://schemas.microsoft.com/office/powerpoint/2010/main" val="109564004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3"/>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524"/>
            <a:ext cx="78867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9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6A72AA96-9483-497F-A07B-8387BBC199F3}" type="datetimeFigureOut">
              <a:rPr lang="zh-CN" altLang="en-US"/>
              <a:pPr>
                <a:defRPr/>
              </a:pPr>
              <a:t>2021/9/30</a:t>
            </a:fld>
            <a:endParaRPr lang="zh-CN" altLang="en-US"/>
          </a:p>
        </p:txBody>
      </p:sp>
      <p:sp>
        <p:nvSpPr>
          <p:cNvPr id="5" name="页脚占位符 4"/>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1B04B88B-714B-4C1A-9F8C-800264D65025}" type="slidenum">
              <a:rPr lang="zh-CN" altLang="en-US"/>
              <a:pPr>
                <a:defRPr/>
              </a:pPr>
              <a:t>‹#›</a:t>
            </a:fld>
            <a:endParaRPr lang="zh-CN" altLang="en-US"/>
          </a:p>
        </p:txBody>
      </p:sp>
    </p:spTree>
    <p:extLst>
      <p:ext uri="{BB962C8B-B14F-4D97-AF65-F5344CB8AC3E}">
        <p14:creationId xmlns:p14="http://schemas.microsoft.com/office/powerpoint/2010/main" val="10596622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9"/>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9"/>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C01CF52D-3A17-48C5-B997-40EC191D2E76}" type="datetimeFigureOut">
              <a:rPr lang="zh-CN" altLang="en-US"/>
              <a:pPr>
                <a:defRPr/>
              </a:pPr>
              <a:t>2021/9/30</a:t>
            </a:fld>
            <a:endParaRPr lang="zh-CN" altLang="en-US"/>
          </a:p>
        </p:txBody>
      </p:sp>
      <p:sp>
        <p:nvSpPr>
          <p:cNvPr id="6" name="页脚占位符 5"/>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7" name="灯片编号占位符 6"/>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19681AA3-D60D-44CE-A5DC-76A0C2008C41}" type="slidenum">
              <a:rPr lang="zh-CN" altLang="en-US"/>
              <a:pPr>
                <a:defRPr/>
              </a:pPr>
              <a:t>‹#›</a:t>
            </a:fld>
            <a:endParaRPr lang="zh-CN" altLang="en-US"/>
          </a:p>
        </p:txBody>
      </p:sp>
    </p:spTree>
    <p:extLst>
      <p:ext uri="{BB962C8B-B14F-4D97-AF65-F5344CB8AC3E}">
        <p14:creationId xmlns:p14="http://schemas.microsoft.com/office/powerpoint/2010/main" val="312239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22"/>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2021/9/30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2400" b="1"/>
            </a:lvl1pPr>
            <a:lvl2pPr marL="457178" indent="0">
              <a:buNone/>
              <a:defRPr sz="2000" b="1"/>
            </a:lvl2pPr>
            <a:lvl3pPr marL="914354" indent="0">
              <a:buNone/>
              <a:defRPr sz="19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2" y="1681163"/>
            <a:ext cx="3887391" cy="823912"/>
          </a:xfrm>
        </p:spPr>
        <p:txBody>
          <a:bodyPr anchor="b"/>
          <a:lstStyle>
            <a:lvl1pPr marL="0" indent="0">
              <a:buNone/>
              <a:defRPr sz="2400" b="1"/>
            </a:lvl1pPr>
            <a:lvl2pPr marL="457178" indent="0">
              <a:buNone/>
              <a:defRPr sz="2000" b="1"/>
            </a:lvl2pPr>
            <a:lvl3pPr marL="914354" indent="0">
              <a:buNone/>
              <a:defRPr sz="19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2"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24DABE16-B97B-497F-84EC-07A58DE9A93D}" type="datetimeFigureOut">
              <a:rPr lang="zh-CN" altLang="en-US"/>
              <a:pPr>
                <a:defRPr/>
              </a:pPr>
              <a:t>2021/9/30</a:t>
            </a:fld>
            <a:endParaRPr lang="zh-CN" altLang="en-US"/>
          </a:p>
        </p:txBody>
      </p:sp>
      <p:sp>
        <p:nvSpPr>
          <p:cNvPr id="8" name="页脚占位符 7"/>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9" name="灯片编号占位符 8"/>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923F71D0-9030-471A-AD56-0287739767B2}" type="slidenum">
              <a:rPr lang="zh-CN" altLang="en-US"/>
              <a:pPr>
                <a:defRPr/>
              </a:pPr>
              <a:t>‹#›</a:t>
            </a:fld>
            <a:endParaRPr lang="zh-CN" altLang="en-US"/>
          </a:p>
        </p:txBody>
      </p:sp>
    </p:spTree>
    <p:extLst>
      <p:ext uri="{BB962C8B-B14F-4D97-AF65-F5344CB8AC3E}">
        <p14:creationId xmlns:p14="http://schemas.microsoft.com/office/powerpoint/2010/main" val="394703804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FA989295-8BD1-4E6A-AD05-60521434AB90}" type="datetimeFigureOut">
              <a:rPr lang="zh-CN" altLang="en-US"/>
              <a:pPr>
                <a:defRPr/>
              </a:pPr>
              <a:t>2021/9/30</a:t>
            </a:fld>
            <a:endParaRPr lang="zh-CN" altLang="en-US"/>
          </a:p>
        </p:txBody>
      </p:sp>
      <p:sp>
        <p:nvSpPr>
          <p:cNvPr id="4" name="页脚占位符 3"/>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5" name="灯片编号占位符 4"/>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33131099-87ED-474E-824C-5FB39E757E92}" type="slidenum">
              <a:rPr lang="zh-CN" altLang="en-US"/>
              <a:pPr>
                <a:defRPr/>
              </a:pPr>
              <a:t>‹#›</a:t>
            </a:fld>
            <a:endParaRPr lang="zh-CN" altLang="en-US"/>
          </a:p>
        </p:txBody>
      </p:sp>
    </p:spTree>
    <p:extLst>
      <p:ext uri="{BB962C8B-B14F-4D97-AF65-F5344CB8AC3E}">
        <p14:creationId xmlns:p14="http://schemas.microsoft.com/office/powerpoint/2010/main" val="3306586326"/>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8BC7B0B4-B7A6-424D-8180-19F6C7733E71}" type="datetimeFigureOut">
              <a:rPr lang="zh-CN" altLang="en-US"/>
              <a:pPr>
                <a:defRPr/>
              </a:pPr>
              <a:t>2021/9/30</a:t>
            </a:fld>
            <a:endParaRPr lang="zh-CN" altLang="en-US"/>
          </a:p>
        </p:txBody>
      </p:sp>
      <p:sp>
        <p:nvSpPr>
          <p:cNvPr id="3" name="页脚占位符 2"/>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4" name="灯片编号占位符 3"/>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EFDBE79D-84E8-4CB3-8AD1-85DDDB148D0B}" type="slidenum">
              <a:rPr lang="zh-CN" altLang="en-US"/>
              <a:pPr>
                <a:defRPr/>
              </a:pPr>
              <a:t>‹#›</a:t>
            </a:fld>
            <a:endParaRPr lang="zh-CN" altLang="en-US"/>
          </a:p>
        </p:txBody>
      </p:sp>
    </p:spTree>
    <p:extLst>
      <p:ext uri="{BB962C8B-B14F-4D97-AF65-F5344CB8AC3E}">
        <p14:creationId xmlns:p14="http://schemas.microsoft.com/office/powerpoint/2010/main" val="7876937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31"/>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2"/>
            <a:ext cx="2949178" cy="3811588"/>
          </a:xfrm>
        </p:spPr>
        <p:txBody>
          <a:bodyPr/>
          <a:lstStyle>
            <a:lvl1pPr marL="0" indent="0">
              <a:buNone/>
              <a:defRPr sz="1600"/>
            </a:lvl1pPr>
            <a:lvl2pPr marL="457178" indent="0">
              <a:buNone/>
              <a:defRPr sz="1500"/>
            </a:lvl2pPr>
            <a:lvl3pPr marL="914354" indent="0">
              <a:buNone/>
              <a:defRPr sz="1200"/>
            </a:lvl3pPr>
            <a:lvl4pPr marL="1371532" indent="0">
              <a:buNone/>
              <a:defRPr sz="1100"/>
            </a:lvl4pPr>
            <a:lvl5pPr marL="1828709" indent="0">
              <a:buNone/>
              <a:defRPr sz="1100"/>
            </a:lvl5pPr>
            <a:lvl6pPr marL="2285886" indent="0">
              <a:buNone/>
              <a:defRPr sz="1100"/>
            </a:lvl6pPr>
            <a:lvl7pPr marL="2743062" indent="0">
              <a:buNone/>
              <a:defRPr sz="1100"/>
            </a:lvl7pPr>
            <a:lvl8pPr marL="3200240" indent="0">
              <a:buNone/>
              <a:defRPr sz="1100"/>
            </a:lvl8pPr>
            <a:lvl9pPr marL="365741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1DCC2D5E-4C5B-425B-AB87-070FD6137D09}" type="datetimeFigureOut">
              <a:rPr lang="zh-CN" altLang="en-US"/>
              <a:pPr>
                <a:defRPr/>
              </a:pPr>
              <a:t>2021/9/30</a:t>
            </a:fld>
            <a:endParaRPr lang="zh-CN" altLang="en-US"/>
          </a:p>
        </p:txBody>
      </p:sp>
      <p:sp>
        <p:nvSpPr>
          <p:cNvPr id="6" name="页脚占位符 5"/>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7" name="灯片编号占位符 6"/>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9F1AE558-0BE4-49D1-ABCD-F08014769F79}" type="slidenum">
              <a:rPr lang="zh-CN" altLang="en-US"/>
              <a:pPr>
                <a:defRPr/>
              </a:pPr>
              <a:t>‹#›</a:t>
            </a:fld>
            <a:endParaRPr lang="zh-CN" altLang="en-US"/>
          </a:p>
        </p:txBody>
      </p:sp>
    </p:spTree>
    <p:extLst>
      <p:ext uri="{BB962C8B-B14F-4D97-AF65-F5344CB8AC3E}">
        <p14:creationId xmlns:p14="http://schemas.microsoft.com/office/powerpoint/2010/main" val="2952343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31"/>
            <a:ext cx="4629150" cy="4873625"/>
          </a:xfrm>
        </p:spPr>
        <p:txBody>
          <a:bodyPr rtlCol="0">
            <a:normAutofit/>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pPr lvl="0"/>
            <a:endParaRPr lang="zh-CN" altLang="en-US" noProof="0"/>
          </a:p>
        </p:txBody>
      </p:sp>
      <p:sp>
        <p:nvSpPr>
          <p:cNvPr id="4" name="文本占位符 3"/>
          <p:cNvSpPr>
            <a:spLocks noGrp="1"/>
          </p:cNvSpPr>
          <p:nvPr>
            <p:ph type="body" sz="half" idx="2"/>
          </p:nvPr>
        </p:nvSpPr>
        <p:spPr>
          <a:xfrm>
            <a:off x="629841" y="2057402"/>
            <a:ext cx="2949178" cy="3811588"/>
          </a:xfrm>
        </p:spPr>
        <p:txBody>
          <a:bodyPr/>
          <a:lstStyle>
            <a:lvl1pPr marL="0" indent="0">
              <a:buNone/>
              <a:defRPr sz="1600"/>
            </a:lvl1pPr>
            <a:lvl2pPr marL="457178" indent="0">
              <a:buNone/>
              <a:defRPr sz="1500"/>
            </a:lvl2pPr>
            <a:lvl3pPr marL="914354" indent="0">
              <a:buNone/>
              <a:defRPr sz="1200"/>
            </a:lvl3pPr>
            <a:lvl4pPr marL="1371532" indent="0">
              <a:buNone/>
              <a:defRPr sz="1100"/>
            </a:lvl4pPr>
            <a:lvl5pPr marL="1828709" indent="0">
              <a:buNone/>
              <a:defRPr sz="1100"/>
            </a:lvl5pPr>
            <a:lvl6pPr marL="2285886" indent="0">
              <a:buNone/>
              <a:defRPr sz="1100"/>
            </a:lvl6pPr>
            <a:lvl7pPr marL="2743062" indent="0">
              <a:buNone/>
              <a:defRPr sz="1100"/>
            </a:lvl7pPr>
            <a:lvl8pPr marL="3200240" indent="0">
              <a:buNone/>
              <a:defRPr sz="1100"/>
            </a:lvl8pPr>
            <a:lvl9pPr marL="365741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5819E57B-ED9B-4A94-A5AA-740A878A60F1}" type="datetimeFigureOut">
              <a:rPr lang="zh-CN" altLang="en-US"/>
              <a:pPr>
                <a:defRPr/>
              </a:pPr>
              <a:t>2021/9/30</a:t>
            </a:fld>
            <a:endParaRPr lang="zh-CN" altLang="en-US"/>
          </a:p>
        </p:txBody>
      </p:sp>
      <p:sp>
        <p:nvSpPr>
          <p:cNvPr id="6" name="页脚占位符 5"/>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7" name="灯片编号占位符 6"/>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C0194C66-C4CB-4D13-900C-B8D8A330752D}" type="slidenum">
              <a:rPr lang="zh-CN" altLang="en-US"/>
              <a:pPr>
                <a:defRPr/>
              </a:pPr>
              <a:t>‹#›</a:t>
            </a:fld>
            <a:endParaRPr lang="zh-CN" altLang="en-US"/>
          </a:p>
        </p:txBody>
      </p:sp>
    </p:spTree>
    <p:extLst>
      <p:ext uri="{BB962C8B-B14F-4D97-AF65-F5344CB8AC3E}">
        <p14:creationId xmlns:p14="http://schemas.microsoft.com/office/powerpoint/2010/main" val="2040037607"/>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72BF31C1-5AE9-4573-98EA-EB1EA8ABEA05}" type="datetimeFigureOut">
              <a:rPr lang="zh-CN" altLang="en-US"/>
              <a:pPr>
                <a:defRPr/>
              </a:pPr>
              <a:t>2021/9/30</a:t>
            </a:fld>
            <a:endParaRPr lang="zh-CN" altLang="en-US"/>
          </a:p>
        </p:txBody>
      </p:sp>
      <p:sp>
        <p:nvSpPr>
          <p:cNvPr id="5" name="页脚占位符 4"/>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798129B3-97C0-4C66-911B-A711FDB74A93}" type="slidenum">
              <a:rPr lang="zh-CN" altLang="en-US"/>
              <a:pPr>
                <a:defRPr/>
              </a:pPr>
              <a:t>‹#›</a:t>
            </a:fld>
            <a:endParaRPr lang="zh-CN" altLang="en-US"/>
          </a:p>
        </p:txBody>
      </p:sp>
    </p:spTree>
    <p:extLst>
      <p:ext uri="{BB962C8B-B14F-4D97-AF65-F5344CB8AC3E}">
        <p14:creationId xmlns:p14="http://schemas.microsoft.com/office/powerpoint/2010/main" val="21588794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9"/>
            <a:ext cx="1971675" cy="5811839"/>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2" y="365129"/>
            <a:ext cx="5800725" cy="5811839"/>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C9AF6F57-F555-463A-AF29-43BD5AFAE0CA}" type="datetimeFigureOut">
              <a:rPr lang="zh-CN" altLang="en-US"/>
              <a:pPr>
                <a:defRPr/>
              </a:pPr>
              <a:t>2021/9/30</a:t>
            </a:fld>
            <a:endParaRPr lang="zh-CN" altLang="en-US"/>
          </a:p>
        </p:txBody>
      </p:sp>
      <p:sp>
        <p:nvSpPr>
          <p:cNvPr id="5" name="页脚占位符 4"/>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19C244F5-F252-40A8-93B3-48B436F30EA6}" type="slidenum">
              <a:rPr lang="zh-CN" altLang="en-US"/>
              <a:pPr>
                <a:defRPr/>
              </a:pPr>
              <a:t>‹#›</a:t>
            </a:fld>
            <a:endParaRPr lang="zh-CN" altLang="en-US"/>
          </a:p>
        </p:txBody>
      </p:sp>
    </p:spTree>
    <p:extLst>
      <p:ext uri="{BB962C8B-B14F-4D97-AF65-F5344CB8AC3E}">
        <p14:creationId xmlns:p14="http://schemas.microsoft.com/office/powerpoint/2010/main" val="31093902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73"/>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7E30018-C12D-4356-ADC1-E3D129775FDF}" type="slidenum">
              <a:rPr lang="en-US" altLang="zh-CN"/>
              <a:pPr>
                <a:defRPr/>
              </a:pPr>
              <a:t>‹#›</a:t>
            </a:fld>
            <a:endParaRPr lang="en-US" altLang="zh-CN"/>
          </a:p>
        </p:txBody>
      </p:sp>
    </p:spTree>
    <p:extLst>
      <p:ext uri="{BB962C8B-B14F-4D97-AF65-F5344CB8AC3E}">
        <p14:creationId xmlns:p14="http://schemas.microsoft.com/office/powerpoint/2010/main" val="3559549698"/>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F43E4B34-D58E-400A-9F8D-4C1BC5BC0C06}" type="slidenum">
              <a:rPr lang="en-US" altLang="zh-CN"/>
              <a:pPr>
                <a:defRPr/>
              </a:pPr>
              <a:t>‹#›</a:t>
            </a:fld>
            <a:endParaRPr lang="en-US" altLang="zh-CN"/>
          </a:p>
        </p:txBody>
      </p:sp>
    </p:spTree>
    <p:extLst>
      <p:ext uri="{BB962C8B-B14F-4D97-AF65-F5344CB8AC3E}">
        <p14:creationId xmlns:p14="http://schemas.microsoft.com/office/powerpoint/2010/main" val="4284271568"/>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48"/>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6DE0174C-0EF5-4697-BADE-1FD071FB0C08}" type="slidenum">
              <a:rPr lang="en-US" altLang="zh-CN"/>
              <a:pPr>
                <a:defRPr/>
              </a:pPr>
              <a:t>‹#›</a:t>
            </a:fld>
            <a:endParaRPr lang="en-US" altLang="zh-CN"/>
          </a:p>
        </p:txBody>
      </p:sp>
    </p:spTree>
    <p:extLst>
      <p:ext uri="{BB962C8B-B14F-4D97-AF65-F5344CB8AC3E}">
        <p14:creationId xmlns:p14="http://schemas.microsoft.com/office/powerpoint/2010/main" val="91145828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2021/9/30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86F0EAB4-0D33-430C-85DC-66559001BF5C}" type="slidenum">
              <a:rPr lang="en-US" altLang="zh-CN"/>
              <a:pPr>
                <a:defRPr/>
              </a:pPr>
              <a:t>‹#›</a:t>
            </a:fld>
            <a:endParaRPr lang="en-US" altLang="zh-CN"/>
          </a:p>
        </p:txBody>
      </p:sp>
    </p:spTree>
    <p:extLst>
      <p:ext uri="{BB962C8B-B14F-4D97-AF65-F5344CB8AC3E}">
        <p14:creationId xmlns:p14="http://schemas.microsoft.com/office/powerpoint/2010/main" val="113461980"/>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4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4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AE147B9F-FE34-4A2E-AD6C-6765E2A33E0E}" type="slidenum">
              <a:rPr lang="en-US" altLang="zh-CN"/>
              <a:pPr>
                <a:defRPr/>
              </a:pPr>
              <a:t>‹#›</a:t>
            </a:fld>
            <a:endParaRPr lang="en-US" altLang="zh-CN"/>
          </a:p>
        </p:txBody>
      </p:sp>
    </p:spTree>
    <p:extLst>
      <p:ext uri="{BB962C8B-B14F-4D97-AF65-F5344CB8AC3E}">
        <p14:creationId xmlns:p14="http://schemas.microsoft.com/office/powerpoint/2010/main" val="1006115719"/>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7C37CF29-DB24-493A-8A75-AF600DB30A2D}" type="slidenum">
              <a:rPr lang="en-US" altLang="zh-CN"/>
              <a:pPr>
                <a:defRPr/>
              </a:pPr>
              <a:t>‹#›</a:t>
            </a:fld>
            <a:endParaRPr lang="en-US" altLang="zh-CN"/>
          </a:p>
        </p:txBody>
      </p:sp>
    </p:spTree>
    <p:extLst>
      <p:ext uri="{BB962C8B-B14F-4D97-AF65-F5344CB8AC3E}">
        <p14:creationId xmlns:p14="http://schemas.microsoft.com/office/powerpoint/2010/main" val="309690812"/>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0F48FF29-F029-4155-978D-49A15E3B2EAC}" type="slidenum">
              <a:rPr lang="en-US" altLang="zh-CN"/>
              <a:pPr>
                <a:defRPr/>
              </a:pPr>
              <a:t>‹#›</a:t>
            </a:fld>
            <a:endParaRPr lang="en-US" altLang="zh-CN"/>
          </a:p>
        </p:txBody>
      </p:sp>
    </p:spTree>
    <p:extLst>
      <p:ext uri="{BB962C8B-B14F-4D97-AF65-F5344CB8AC3E}">
        <p14:creationId xmlns:p14="http://schemas.microsoft.com/office/powerpoint/2010/main" val="794580450"/>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E5011A7A-0F73-41FA-B026-8C0390292037}" type="slidenum">
              <a:rPr lang="en-US" altLang="zh-CN"/>
              <a:pPr>
                <a:defRPr/>
              </a:pPr>
              <a:t>‹#›</a:t>
            </a:fld>
            <a:endParaRPr lang="en-US" altLang="zh-CN"/>
          </a:p>
        </p:txBody>
      </p:sp>
    </p:spTree>
    <p:extLst>
      <p:ext uri="{BB962C8B-B14F-4D97-AF65-F5344CB8AC3E}">
        <p14:creationId xmlns:p14="http://schemas.microsoft.com/office/powerpoint/2010/main" val="3830412499"/>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7F150FA5-EF56-4B0E-BC1A-4591B14281EE}" type="slidenum">
              <a:rPr lang="en-US" altLang="zh-CN"/>
              <a:pPr>
                <a:defRPr/>
              </a:pPr>
              <a:t>‹#›</a:t>
            </a:fld>
            <a:endParaRPr lang="en-US" altLang="zh-CN"/>
          </a:p>
        </p:txBody>
      </p:sp>
    </p:spTree>
    <p:extLst>
      <p:ext uri="{BB962C8B-B14F-4D97-AF65-F5344CB8AC3E}">
        <p14:creationId xmlns:p14="http://schemas.microsoft.com/office/powerpoint/2010/main" val="2133917910"/>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C12099B6-D1AE-4786-BEAB-F75D77911615}" type="slidenum">
              <a:rPr lang="en-US" altLang="zh-CN"/>
              <a:pPr>
                <a:defRPr/>
              </a:pPr>
              <a:t>‹#›</a:t>
            </a:fld>
            <a:endParaRPr lang="en-US" altLang="zh-CN"/>
          </a:p>
        </p:txBody>
      </p:sp>
    </p:spTree>
    <p:extLst>
      <p:ext uri="{BB962C8B-B14F-4D97-AF65-F5344CB8AC3E}">
        <p14:creationId xmlns:p14="http://schemas.microsoft.com/office/powerpoint/2010/main" val="2762627044"/>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9"/>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37CBAB9C-3B17-4DC9-9A18-4E7111F5131F}" type="slidenum">
              <a:rPr lang="en-US" altLang="zh-CN"/>
              <a:pPr>
                <a:defRPr/>
              </a:pPr>
              <a:t>‹#›</a:t>
            </a:fld>
            <a:endParaRPr lang="en-US" altLang="zh-CN"/>
          </a:p>
        </p:txBody>
      </p:sp>
    </p:spTree>
    <p:extLst>
      <p:ext uri="{BB962C8B-B14F-4D97-AF65-F5344CB8AC3E}">
        <p14:creationId xmlns:p14="http://schemas.microsoft.com/office/powerpoint/2010/main" val="3122065068"/>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9"/>
            <a:ext cx="8229600" cy="58515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07F95C0B-7CA8-468C-A63E-7F70E3975334}" type="slidenum">
              <a:rPr lang="en-US" altLang="zh-CN"/>
              <a:pPr>
                <a:defRPr/>
              </a:pPr>
              <a:t>‹#›</a:t>
            </a:fld>
            <a:endParaRPr lang="en-US" altLang="zh-CN"/>
          </a:p>
        </p:txBody>
      </p:sp>
    </p:spTree>
    <p:extLst>
      <p:ext uri="{BB962C8B-B14F-4D97-AF65-F5344CB8AC3E}">
        <p14:creationId xmlns:p14="http://schemas.microsoft.com/office/powerpoint/2010/main" val="2364270148"/>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200" y="274638"/>
            <a:ext cx="8229600" cy="1143000"/>
          </a:xfr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57200" y="1600200"/>
            <a:ext cx="4038600" cy="21859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57200" y="3938589"/>
            <a:ext cx="4038600" cy="218757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4648200" y="3938589"/>
            <a:ext cx="4038600" cy="218757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F786A731-6855-4700-A241-9D640976FE7C}" type="slidenum">
              <a:rPr lang="en-US" altLang="zh-CN"/>
              <a:pPr>
                <a:defRPr/>
              </a:pPr>
              <a:t>‹#›</a:t>
            </a:fld>
            <a:endParaRPr lang="en-US" altLang="zh-CN"/>
          </a:p>
        </p:txBody>
      </p:sp>
    </p:spTree>
    <p:extLst>
      <p:ext uri="{BB962C8B-B14F-4D97-AF65-F5344CB8AC3E}">
        <p14:creationId xmlns:p14="http://schemas.microsoft.com/office/powerpoint/2010/main" val="322744676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3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2021/9/30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D1DC1101-8C48-4E1F-A052-D0C80B487924}" type="datetime1">
              <a:rPr lang="zh-CN" altLang="en-US"/>
              <a:pPr>
                <a:defRPr/>
              </a:pPr>
              <a:t>2021/9/30</a:t>
            </a:fld>
            <a:endParaRPr lang="en-US" altLang="zh-CN"/>
          </a:p>
        </p:txBody>
      </p:sp>
    </p:spTree>
    <p:extLst>
      <p:ext uri="{BB962C8B-B14F-4D97-AF65-F5344CB8AC3E}">
        <p14:creationId xmlns:p14="http://schemas.microsoft.com/office/powerpoint/2010/main" val="3152472372"/>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cxnSp>
        <p:nvCxnSpPr>
          <p:cNvPr id="4" name="直接连接符 3"/>
          <p:cNvCxnSpPr/>
          <p:nvPr userDrawn="1"/>
        </p:nvCxnSpPr>
        <p:spPr>
          <a:xfrm>
            <a:off x="428625" y="798555"/>
            <a:ext cx="8286750" cy="1587"/>
          </a:xfrm>
          <a:prstGeom prst="line">
            <a:avLst/>
          </a:prstGeom>
          <a:ln w="76200" cap="rnd" cmpd="thickThin">
            <a:solidFill>
              <a:srgbClr val="0033CC"/>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Rectangle 2"/>
          <p:cNvSpPr txBox="1">
            <a:spLocks noChangeArrowheads="1"/>
          </p:cNvSpPr>
          <p:nvPr userDrawn="1"/>
        </p:nvSpPr>
        <p:spPr bwMode="auto">
          <a:xfrm>
            <a:off x="1304928" y="19052"/>
            <a:ext cx="6481763" cy="714375"/>
          </a:xfrm>
          <a:prstGeom prst="rect">
            <a:avLst/>
          </a:prstGeom>
          <a:noFill/>
          <a:ln>
            <a:noFill/>
          </a:ln>
          <a:extLst/>
        </p:spPr>
        <p:txBody>
          <a:bodyPr/>
          <a:lstStyle>
            <a:lvl1pPr marL="838200" indent="-83820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algn="ctr" eaLnBrk="0" fontAlgn="base" hangingPunct="0">
              <a:spcBef>
                <a:spcPct val="0"/>
              </a:spcBef>
              <a:spcAft>
                <a:spcPct val="0"/>
              </a:spcAft>
              <a:defRPr/>
            </a:pPr>
            <a:endParaRPr lang="en-US" altLang="zh-CN" sz="3600" b="1" dirty="0" smtClean="0">
              <a:solidFill>
                <a:srgbClr val="FFFFFF"/>
              </a:solidFill>
              <a:latin typeface="黑体" pitchFamily="49" charset="-122"/>
              <a:ea typeface="黑体" pitchFamily="49" charset="-122"/>
            </a:endParaRPr>
          </a:p>
        </p:txBody>
      </p:sp>
      <p:sp>
        <p:nvSpPr>
          <p:cNvPr id="11" name="内容占位符 10"/>
          <p:cNvSpPr>
            <a:spLocks noGrp="1"/>
          </p:cNvSpPr>
          <p:nvPr>
            <p:ph sz="quarter" idx="14"/>
          </p:nvPr>
        </p:nvSpPr>
        <p:spPr>
          <a:xfrm>
            <a:off x="6" y="1"/>
            <a:ext cx="9143999" cy="785813"/>
          </a:xfrm>
        </p:spPr>
        <p:txBody>
          <a:bodyPr/>
          <a:lstStyle>
            <a:lvl1pPr algn="ctr">
              <a:buNone/>
              <a:defRPr sz="3600" b="1">
                <a:latin typeface="黑体" pitchFamily="2" charset="-122"/>
                <a:ea typeface="黑体" pitchFamily="2" charset="-122"/>
              </a:defRPr>
            </a:lvl1pPr>
            <a:lvl5pPr>
              <a:buNone/>
              <a:defRPr/>
            </a:lvl5pPr>
          </a:lstStyle>
          <a:p>
            <a:pPr lvl="0"/>
            <a:r>
              <a:rPr lang="zh-CN" altLang="en-US" smtClean="0"/>
              <a:t>单击此处编辑母版文本样式</a:t>
            </a:r>
          </a:p>
        </p:txBody>
      </p:sp>
      <p:sp>
        <p:nvSpPr>
          <p:cNvPr id="10" name="内容占位符 9"/>
          <p:cNvSpPr>
            <a:spLocks noGrp="1"/>
          </p:cNvSpPr>
          <p:nvPr>
            <p:ph sz="quarter" idx="13"/>
          </p:nvPr>
        </p:nvSpPr>
        <p:spPr>
          <a:xfrm>
            <a:off x="428625" y="1000108"/>
            <a:ext cx="8286750" cy="5572164"/>
          </a:xfrm>
        </p:spPr>
        <p:txBody>
          <a:bodyPr/>
          <a:lstStyle>
            <a:lvl1pPr>
              <a:defRPr sz="2800">
                <a:latin typeface="黑体" pitchFamily="2" charset="-122"/>
                <a:ea typeface="黑体" pitchFamily="2" charset="-122"/>
              </a:defRPr>
            </a:lvl1pPr>
            <a:lvl2pPr>
              <a:lnSpc>
                <a:spcPct val="150000"/>
              </a:lnSpc>
              <a:defRPr sz="2400">
                <a:latin typeface="黑体" pitchFamily="2" charset="-122"/>
                <a:ea typeface="黑体" pitchFamily="2" charset="-122"/>
              </a:defRPr>
            </a:lvl2pPr>
            <a:lvl3pPr>
              <a:lnSpc>
                <a:spcPct val="150000"/>
              </a:lnSpc>
              <a:defRPr sz="2000">
                <a:latin typeface="黑体" pitchFamily="2" charset="-122"/>
                <a:ea typeface="黑体" pitchFamily="2" charset="-122"/>
              </a:defRPr>
            </a:lvl3pPr>
            <a:lvl4pPr>
              <a:lnSpc>
                <a:spcPct val="150000"/>
              </a:lnSpc>
              <a:defRPr sz="1800">
                <a:latin typeface="黑体" pitchFamily="2" charset="-122"/>
                <a:ea typeface="黑体" pitchFamily="2" charset="-122"/>
              </a:defRPr>
            </a:lvl4pPr>
            <a:lvl5pPr>
              <a:lnSpc>
                <a:spcPct val="150000"/>
              </a:lnSpc>
              <a:defRPr sz="1800">
                <a:latin typeface="黑体" pitchFamily="2" charset="-122"/>
                <a:ea typeface="黑体" pitchFamily="2" charset="-122"/>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灯片编号占位符 5"/>
          <p:cNvSpPr>
            <a:spLocks noGrp="1"/>
          </p:cNvSpPr>
          <p:nvPr>
            <p:ph type="sldNum" sz="quarter" idx="15"/>
          </p:nvPr>
        </p:nvSpPr>
        <p:spPr>
          <a:xfrm>
            <a:off x="7643834" y="214316"/>
            <a:ext cx="1214437" cy="365125"/>
          </a:xfrm>
        </p:spPr>
        <p:txBody>
          <a:bodyPr/>
          <a:lstStyle>
            <a:lvl1pPr>
              <a:defRPr sz="1600" smtClean="0"/>
            </a:lvl1pPr>
          </a:lstStyle>
          <a:p>
            <a:pPr>
              <a:defRPr/>
            </a:pPr>
            <a:fld id="{9F931C0E-34E5-4FDF-BFDF-D294BE9DA8D5}" type="slidenum">
              <a:rPr lang="en-US" altLang="zh-CN"/>
              <a:pPr>
                <a:defRPr/>
              </a:pPr>
              <a:t>‹#›</a:t>
            </a:fld>
            <a:endParaRPr lang="en-US" altLang="zh-CN"/>
          </a:p>
        </p:txBody>
      </p:sp>
    </p:spTree>
    <p:extLst>
      <p:ext uri="{BB962C8B-B14F-4D97-AF65-F5344CB8AC3E}">
        <p14:creationId xmlns:p14="http://schemas.microsoft.com/office/powerpoint/2010/main" val="24543661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7"/>
            <a:ext cx="6858000" cy="1655763"/>
          </a:xfrm>
        </p:spPr>
        <p:txBody>
          <a:bodyPr/>
          <a:lstStyle>
            <a:lvl1pPr marL="0" indent="0" algn="ctr">
              <a:buNone/>
              <a:defRPr sz="2400"/>
            </a:lvl1pPr>
            <a:lvl2pPr marL="457178" indent="0" algn="ctr">
              <a:buNone/>
              <a:defRPr sz="2000"/>
            </a:lvl2pPr>
            <a:lvl3pPr marL="914354" indent="0" algn="ctr">
              <a:buNone/>
              <a:defRPr sz="19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76E9040A-C32C-477C-BECD-C165D6E0CE4D}" type="datetimeFigureOut">
              <a:rPr lang="zh-CN" altLang="en-US"/>
              <a:pPr>
                <a:defRPr/>
              </a:pPr>
              <a:t>2021/9/30</a:t>
            </a:fld>
            <a:endParaRPr lang="zh-CN" altLang="en-US"/>
          </a:p>
        </p:txBody>
      </p:sp>
      <p:sp>
        <p:nvSpPr>
          <p:cNvPr id="5" name="页脚占位符 4"/>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62BD54A7-9950-4858-A950-96E853265520}" type="slidenum">
              <a:rPr lang="zh-CN" altLang="en-US"/>
              <a:pPr>
                <a:defRPr/>
              </a:pPr>
              <a:t>‹#›</a:t>
            </a:fld>
            <a:endParaRPr lang="zh-CN" altLang="en-US"/>
          </a:p>
        </p:txBody>
      </p:sp>
    </p:spTree>
    <p:extLst>
      <p:ext uri="{BB962C8B-B14F-4D97-AF65-F5344CB8AC3E}">
        <p14:creationId xmlns:p14="http://schemas.microsoft.com/office/powerpoint/2010/main" val="35257919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DCBC3A64-AD52-47D3-81F2-FF37D2D36388}" type="datetimeFigureOut">
              <a:rPr lang="zh-CN" altLang="en-US"/>
              <a:pPr>
                <a:defRPr/>
              </a:pPr>
              <a:t>2021/9/30</a:t>
            </a:fld>
            <a:endParaRPr lang="zh-CN" altLang="en-US"/>
          </a:p>
        </p:txBody>
      </p:sp>
      <p:sp>
        <p:nvSpPr>
          <p:cNvPr id="5" name="页脚占位符 4"/>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C4A3DCA1-3DDA-4C82-B3AC-B5566EA32B25}" type="slidenum">
              <a:rPr lang="zh-CN" altLang="en-US"/>
              <a:pPr>
                <a:defRPr/>
              </a:pPr>
              <a:t>‹#›</a:t>
            </a:fld>
            <a:endParaRPr lang="zh-CN" altLang="en-US"/>
          </a:p>
        </p:txBody>
      </p:sp>
    </p:spTree>
    <p:extLst>
      <p:ext uri="{BB962C8B-B14F-4D97-AF65-F5344CB8AC3E}">
        <p14:creationId xmlns:p14="http://schemas.microsoft.com/office/powerpoint/2010/main" val="34059041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3"/>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510"/>
            <a:ext cx="78867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9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EFB0B785-9035-4A79-89D0-17B98CE16BA1}" type="datetimeFigureOut">
              <a:rPr lang="zh-CN" altLang="en-US"/>
              <a:pPr>
                <a:defRPr/>
              </a:pPr>
              <a:t>2021/9/30</a:t>
            </a:fld>
            <a:endParaRPr lang="zh-CN" altLang="en-US"/>
          </a:p>
        </p:txBody>
      </p:sp>
      <p:sp>
        <p:nvSpPr>
          <p:cNvPr id="5" name="页脚占位符 4"/>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3FA4A360-B8C6-40AA-B061-DE037C5E54ED}" type="slidenum">
              <a:rPr lang="zh-CN" altLang="en-US"/>
              <a:pPr>
                <a:defRPr/>
              </a:pPr>
              <a:t>‹#›</a:t>
            </a:fld>
            <a:endParaRPr lang="zh-CN" altLang="en-US"/>
          </a:p>
        </p:txBody>
      </p:sp>
    </p:spTree>
    <p:extLst>
      <p:ext uri="{BB962C8B-B14F-4D97-AF65-F5344CB8AC3E}">
        <p14:creationId xmlns:p14="http://schemas.microsoft.com/office/powerpoint/2010/main" val="10360962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9"/>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9"/>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88A93AD9-F982-439A-A85E-39F993ECC6DB}" type="datetimeFigureOut">
              <a:rPr lang="zh-CN" altLang="en-US"/>
              <a:pPr>
                <a:defRPr/>
              </a:pPr>
              <a:t>2021/9/30</a:t>
            </a:fld>
            <a:endParaRPr lang="zh-CN" altLang="en-US"/>
          </a:p>
        </p:txBody>
      </p:sp>
      <p:sp>
        <p:nvSpPr>
          <p:cNvPr id="6" name="页脚占位符 5"/>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7" name="灯片编号占位符 6"/>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2D629D6E-5EA8-47D5-A09F-BEF417B5213A}" type="slidenum">
              <a:rPr lang="zh-CN" altLang="en-US"/>
              <a:pPr>
                <a:defRPr/>
              </a:pPr>
              <a:t>‹#›</a:t>
            </a:fld>
            <a:endParaRPr lang="zh-CN" altLang="en-US"/>
          </a:p>
        </p:txBody>
      </p:sp>
    </p:spTree>
    <p:extLst>
      <p:ext uri="{BB962C8B-B14F-4D97-AF65-F5344CB8AC3E}">
        <p14:creationId xmlns:p14="http://schemas.microsoft.com/office/powerpoint/2010/main" val="10954831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2400" b="1"/>
            </a:lvl1pPr>
            <a:lvl2pPr marL="457178" indent="0">
              <a:buNone/>
              <a:defRPr sz="2000" b="1"/>
            </a:lvl2pPr>
            <a:lvl3pPr marL="914354" indent="0">
              <a:buNone/>
              <a:defRPr sz="19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2" y="1681163"/>
            <a:ext cx="3887391" cy="823912"/>
          </a:xfrm>
        </p:spPr>
        <p:txBody>
          <a:bodyPr anchor="b"/>
          <a:lstStyle>
            <a:lvl1pPr marL="0" indent="0">
              <a:buNone/>
              <a:defRPr sz="2400" b="1"/>
            </a:lvl1pPr>
            <a:lvl2pPr marL="457178" indent="0">
              <a:buNone/>
              <a:defRPr sz="2000" b="1"/>
            </a:lvl2pPr>
            <a:lvl3pPr marL="914354" indent="0">
              <a:buNone/>
              <a:defRPr sz="19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2"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7448D667-3A69-45CE-88D6-AF5354AF14EB}" type="datetimeFigureOut">
              <a:rPr lang="zh-CN" altLang="en-US"/>
              <a:pPr>
                <a:defRPr/>
              </a:pPr>
              <a:t>2021/9/30</a:t>
            </a:fld>
            <a:endParaRPr lang="zh-CN" altLang="en-US"/>
          </a:p>
        </p:txBody>
      </p:sp>
      <p:sp>
        <p:nvSpPr>
          <p:cNvPr id="8" name="页脚占位符 7"/>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9" name="灯片编号占位符 8"/>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582A3A15-B188-484F-8363-A2B23D8FE717}" type="slidenum">
              <a:rPr lang="zh-CN" altLang="en-US"/>
              <a:pPr>
                <a:defRPr/>
              </a:pPr>
              <a:t>‹#›</a:t>
            </a:fld>
            <a:endParaRPr lang="zh-CN" altLang="en-US"/>
          </a:p>
        </p:txBody>
      </p:sp>
    </p:spTree>
    <p:extLst>
      <p:ext uri="{BB962C8B-B14F-4D97-AF65-F5344CB8AC3E}">
        <p14:creationId xmlns:p14="http://schemas.microsoft.com/office/powerpoint/2010/main" val="15349139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B298D4C3-BA5C-4967-81CA-7FC7FB7612DD}" type="datetimeFigureOut">
              <a:rPr lang="zh-CN" altLang="en-US"/>
              <a:pPr>
                <a:defRPr/>
              </a:pPr>
              <a:t>2021/9/30</a:t>
            </a:fld>
            <a:endParaRPr lang="zh-CN" altLang="en-US"/>
          </a:p>
        </p:txBody>
      </p:sp>
      <p:sp>
        <p:nvSpPr>
          <p:cNvPr id="4" name="页脚占位符 3"/>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5" name="灯片编号占位符 4"/>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35E6E163-ADC6-42CA-AD5C-CF47F1421D13}" type="slidenum">
              <a:rPr lang="zh-CN" altLang="en-US"/>
              <a:pPr>
                <a:defRPr/>
              </a:pPr>
              <a:t>‹#›</a:t>
            </a:fld>
            <a:endParaRPr lang="zh-CN" altLang="en-US"/>
          </a:p>
        </p:txBody>
      </p:sp>
    </p:spTree>
    <p:extLst>
      <p:ext uri="{BB962C8B-B14F-4D97-AF65-F5344CB8AC3E}">
        <p14:creationId xmlns:p14="http://schemas.microsoft.com/office/powerpoint/2010/main" val="26859907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0D5918CE-5140-4722-835C-A0C1A2D38EA7}" type="datetimeFigureOut">
              <a:rPr lang="zh-CN" altLang="en-US"/>
              <a:pPr>
                <a:defRPr/>
              </a:pPr>
              <a:t>2021/9/30</a:t>
            </a:fld>
            <a:endParaRPr lang="zh-CN" altLang="en-US"/>
          </a:p>
        </p:txBody>
      </p:sp>
      <p:sp>
        <p:nvSpPr>
          <p:cNvPr id="3" name="页脚占位符 2"/>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4" name="灯片编号占位符 3"/>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0C1D4D2C-6937-48B1-BDE8-2576E7B20848}" type="slidenum">
              <a:rPr lang="zh-CN" altLang="en-US"/>
              <a:pPr>
                <a:defRPr/>
              </a:pPr>
              <a:t>‹#›</a:t>
            </a:fld>
            <a:endParaRPr lang="zh-CN" altLang="en-US"/>
          </a:p>
        </p:txBody>
      </p:sp>
    </p:spTree>
    <p:extLst>
      <p:ext uri="{BB962C8B-B14F-4D97-AF65-F5344CB8AC3E}">
        <p14:creationId xmlns:p14="http://schemas.microsoft.com/office/powerpoint/2010/main" val="25852525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31"/>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2"/>
            <a:ext cx="2949178" cy="3811588"/>
          </a:xfrm>
        </p:spPr>
        <p:txBody>
          <a:bodyPr/>
          <a:lstStyle>
            <a:lvl1pPr marL="0" indent="0">
              <a:buNone/>
              <a:defRPr sz="1600"/>
            </a:lvl1pPr>
            <a:lvl2pPr marL="457178" indent="0">
              <a:buNone/>
              <a:defRPr sz="1500"/>
            </a:lvl2pPr>
            <a:lvl3pPr marL="914354" indent="0">
              <a:buNone/>
              <a:defRPr sz="1200"/>
            </a:lvl3pPr>
            <a:lvl4pPr marL="1371532" indent="0">
              <a:buNone/>
              <a:defRPr sz="1100"/>
            </a:lvl4pPr>
            <a:lvl5pPr marL="1828709" indent="0">
              <a:buNone/>
              <a:defRPr sz="1100"/>
            </a:lvl5pPr>
            <a:lvl6pPr marL="2285886" indent="0">
              <a:buNone/>
              <a:defRPr sz="1100"/>
            </a:lvl6pPr>
            <a:lvl7pPr marL="2743062" indent="0">
              <a:buNone/>
              <a:defRPr sz="1100"/>
            </a:lvl7pPr>
            <a:lvl8pPr marL="3200240" indent="0">
              <a:buNone/>
              <a:defRPr sz="1100"/>
            </a:lvl8pPr>
            <a:lvl9pPr marL="365741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508CB73C-91A2-4027-973B-3911EDB38361}" type="datetimeFigureOut">
              <a:rPr lang="zh-CN" altLang="en-US"/>
              <a:pPr>
                <a:defRPr/>
              </a:pPr>
              <a:t>2021/9/30</a:t>
            </a:fld>
            <a:endParaRPr lang="zh-CN" altLang="en-US"/>
          </a:p>
        </p:txBody>
      </p:sp>
      <p:sp>
        <p:nvSpPr>
          <p:cNvPr id="6" name="页脚占位符 5"/>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7" name="灯片编号占位符 6"/>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B903A114-D752-4480-8C6C-9EB62E4F83DE}" type="slidenum">
              <a:rPr lang="zh-CN" altLang="en-US"/>
              <a:pPr>
                <a:defRPr/>
              </a:pPr>
              <a:t>‹#›</a:t>
            </a:fld>
            <a:endParaRPr lang="zh-CN" altLang="en-US"/>
          </a:p>
        </p:txBody>
      </p:sp>
    </p:spTree>
    <p:extLst>
      <p:ext uri="{BB962C8B-B14F-4D97-AF65-F5344CB8AC3E}">
        <p14:creationId xmlns:p14="http://schemas.microsoft.com/office/powerpoint/2010/main" val="3352444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2021/9/30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31"/>
            <a:ext cx="4629150" cy="4873625"/>
          </a:xfrm>
        </p:spPr>
        <p:txBody>
          <a:bodyPr rtlCol="0">
            <a:normAutofit/>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pPr lvl="0"/>
            <a:endParaRPr lang="zh-CN" altLang="en-US" noProof="0"/>
          </a:p>
        </p:txBody>
      </p:sp>
      <p:sp>
        <p:nvSpPr>
          <p:cNvPr id="4" name="文本占位符 3"/>
          <p:cNvSpPr>
            <a:spLocks noGrp="1"/>
          </p:cNvSpPr>
          <p:nvPr>
            <p:ph type="body" sz="half" idx="2"/>
          </p:nvPr>
        </p:nvSpPr>
        <p:spPr>
          <a:xfrm>
            <a:off x="629841" y="2057402"/>
            <a:ext cx="2949178" cy="3811588"/>
          </a:xfrm>
        </p:spPr>
        <p:txBody>
          <a:bodyPr/>
          <a:lstStyle>
            <a:lvl1pPr marL="0" indent="0">
              <a:buNone/>
              <a:defRPr sz="1600"/>
            </a:lvl1pPr>
            <a:lvl2pPr marL="457178" indent="0">
              <a:buNone/>
              <a:defRPr sz="1500"/>
            </a:lvl2pPr>
            <a:lvl3pPr marL="914354" indent="0">
              <a:buNone/>
              <a:defRPr sz="1200"/>
            </a:lvl3pPr>
            <a:lvl4pPr marL="1371532" indent="0">
              <a:buNone/>
              <a:defRPr sz="1100"/>
            </a:lvl4pPr>
            <a:lvl5pPr marL="1828709" indent="0">
              <a:buNone/>
              <a:defRPr sz="1100"/>
            </a:lvl5pPr>
            <a:lvl6pPr marL="2285886" indent="0">
              <a:buNone/>
              <a:defRPr sz="1100"/>
            </a:lvl6pPr>
            <a:lvl7pPr marL="2743062" indent="0">
              <a:buNone/>
              <a:defRPr sz="1100"/>
            </a:lvl7pPr>
            <a:lvl8pPr marL="3200240" indent="0">
              <a:buNone/>
              <a:defRPr sz="1100"/>
            </a:lvl8pPr>
            <a:lvl9pPr marL="365741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97EB7218-6AD9-4C66-A2DF-9701AB6CBC34}" type="datetimeFigureOut">
              <a:rPr lang="zh-CN" altLang="en-US"/>
              <a:pPr>
                <a:defRPr/>
              </a:pPr>
              <a:t>2021/9/30</a:t>
            </a:fld>
            <a:endParaRPr lang="zh-CN" altLang="en-US"/>
          </a:p>
        </p:txBody>
      </p:sp>
      <p:sp>
        <p:nvSpPr>
          <p:cNvPr id="6" name="页脚占位符 5"/>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7" name="灯片编号占位符 6"/>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9F66C6D4-714D-4F9E-A100-DD01A965F4D5}" type="slidenum">
              <a:rPr lang="zh-CN" altLang="en-US"/>
              <a:pPr>
                <a:defRPr/>
              </a:pPr>
              <a:t>‹#›</a:t>
            </a:fld>
            <a:endParaRPr lang="zh-CN" altLang="en-US"/>
          </a:p>
        </p:txBody>
      </p:sp>
    </p:spTree>
    <p:extLst>
      <p:ext uri="{BB962C8B-B14F-4D97-AF65-F5344CB8AC3E}">
        <p14:creationId xmlns:p14="http://schemas.microsoft.com/office/powerpoint/2010/main" val="25134911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0C1F1AA8-42B0-44E5-BDAA-DB95C44F10DE}" type="datetimeFigureOut">
              <a:rPr lang="zh-CN" altLang="en-US"/>
              <a:pPr>
                <a:defRPr/>
              </a:pPr>
              <a:t>2021/9/30</a:t>
            </a:fld>
            <a:endParaRPr lang="zh-CN" altLang="en-US"/>
          </a:p>
        </p:txBody>
      </p:sp>
      <p:sp>
        <p:nvSpPr>
          <p:cNvPr id="5" name="页脚占位符 4"/>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89B331CC-6374-4057-B435-EB4797E3F2B0}" type="slidenum">
              <a:rPr lang="zh-CN" altLang="en-US"/>
              <a:pPr>
                <a:defRPr/>
              </a:pPr>
              <a:t>‹#›</a:t>
            </a:fld>
            <a:endParaRPr lang="zh-CN" altLang="en-US"/>
          </a:p>
        </p:txBody>
      </p:sp>
    </p:spTree>
    <p:extLst>
      <p:ext uri="{BB962C8B-B14F-4D97-AF65-F5344CB8AC3E}">
        <p14:creationId xmlns:p14="http://schemas.microsoft.com/office/powerpoint/2010/main" val="15054463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9"/>
            <a:ext cx="1971675" cy="5811839"/>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2" y="365129"/>
            <a:ext cx="5800725" cy="5811839"/>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E6A62436-E45F-4B27-A324-A1DB8656094E}" type="datetimeFigureOut">
              <a:rPr lang="zh-CN" altLang="en-US"/>
              <a:pPr>
                <a:defRPr/>
              </a:pPr>
              <a:t>2021/9/30</a:t>
            </a:fld>
            <a:endParaRPr lang="zh-CN" altLang="en-US"/>
          </a:p>
        </p:txBody>
      </p:sp>
      <p:sp>
        <p:nvSpPr>
          <p:cNvPr id="5" name="页脚占位符 4"/>
          <p:cNvSpPr>
            <a:spLocks noGrp="1"/>
          </p:cNvSpPr>
          <p:nvPr>
            <p:ph type="ftr" sz="quarter" idx="11"/>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endParaRPr lang="zh-CN" altLang="en-US"/>
          </a:p>
        </p:txBody>
      </p:sp>
      <p:sp>
        <p:nvSpPr>
          <p:cNvPr id="6" name="灯片编号占位符 5"/>
          <p:cNvSpPr>
            <a:spLocks noGrp="1"/>
          </p:cNvSpPr>
          <p:nvPr>
            <p:ph type="sldNum" sz="quarter" idx="12"/>
          </p:nvPr>
        </p:nvSpPr>
        <p:spPr/>
        <p:txBody>
          <a:bodyPr/>
          <a:lstStyle>
            <a:lvl1pPr defTabSz="914400" eaLnBrk="0" fontAlgn="base" hangingPunct="0">
              <a:spcBef>
                <a:spcPct val="0"/>
              </a:spcBef>
              <a:spcAft>
                <a:spcPct val="0"/>
              </a:spcAft>
              <a:defRPr b="1">
                <a:latin typeface="Arial" pitchFamily="34" charset="0"/>
                <a:ea typeface="宋体" pitchFamily="2" charset="-122"/>
              </a:defRPr>
            </a:lvl1pPr>
          </a:lstStyle>
          <a:p>
            <a:pPr>
              <a:defRPr/>
            </a:pPr>
            <a:fld id="{926D2635-CB8F-40A1-96B4-01BF4B2F0A7C}" type="slidenum">
              <a:rPr lang="zh-CN" altLang="en-US"/>
              <a:pPr>
                <a:defRPr/>
              </a:pPr>
              <a:t>‹#›</a:t>
            </a:fld>
            <a:endParaRPr lang="zh-CN" altLang="en-US"/>
          </a:p>
        </p:txBody>
      </p:sp>
    </p:spTree>
    <p:extLst>
      <p:ext uri="{BB962C8B-B14F-4D97-AF65-F5344CB8AC3E}">
        <p14:creationId xmlns:p14="http://schemas.microsoft.com/office/powerpoint/2010/main" val="12605405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7"/>
            <a:ext cx="6858000" cy="1655763"/>
          </a:xfrm>
        </p:spPr>
        <p:txBody>
          <a:bodyPr/>
          <a:lstStyle>
            <a:lvl1pPr marL="0" indent="0" algn="ctr">
              <a:buNone/>
              <a:defRPr sz="2400"/>
            </a:lvl1pPr>
            <a:lvl2pPr marL="457178" indent="0" algn="ctr">
              <a:buNone/>
              <a:defRPr sz="2000"/>
            </a:lvl2pPr>
            <a:lvl3pPr marL="914354" indent="0" algn="ctr">
              <a:buNone/>
              <a:defRPr sz="19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481342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779721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3"/>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78"/>
            <a:ext cx="78867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9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062659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9"/>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9"/>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3486017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2400" b="1"/>
            </a:lvl1pPr>
            <a:lvl2pPr marL="457178" indent="0">
              <a:buNone/>
              <a:defRPr sz="2000" b="1"/>
            </a:lvl2pPr>
            <a:lvl3pPr marL="914354" indent="0">
              <a:buNone/>
              <a:defRPr sz="19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2" y="1681163"/>
            <a:ext cx="3887391" cy="823912"/>
          </a:xfrm>
        </p:spPr>
        <p:txBody>
          <a:bodyPr anchor="b"/>
          <a:lstStyle>
            <a:lvl1pPr marL="0" indent="0">
              <a:buNone/>
              <a:defRPr sz="2400" b="1"/>
            </a:lvl1pPr>
            <a:lvl2pPr marL="457178" indent="0">
              <a:buNone/>
              <a:defRPr sz="2000" b="1"/>
            </a:lvl2pPr>
            <a:lvl3pPr marL="914354" indent="0">
              <a:buNone/>
              <a:defRPr sz="19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2"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651838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2253713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92260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2021/9/30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31"/>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2"/>
            <a:ext cx="2949178" cy="3811588"/>
          </a:xfrm>
        </p:spPr>
        <p:txBody>
          <a:bodyPr/>
          <a:lstStyle>
            <a:lvl1pPr marL="0" indent="0">
              <a:buNone/>
              <a:defRPr sz="1600"/>
            </a:lvl1pPr>
            <a:lvl2pPr marL="457178" indent="0">
              <a:buNone/>
              <a:defRPr sz="1500"/>
            </a:lvl2pPr>
            <a:lvl3pPr marL="914354" indent="0">
              <a:buNone/>
              <a:defRPr sz="1200"/>
            </a:lvl3pPr>
            <a:lvl4pPr marL="1371532" indent="0">
              <a:buNone/>
              <a:defRPr sz="1100"/>
            </a:lvl4pPr>
            <a:lvl5pPr marL="1828709" indent="0">
              <a:buNone/>
              <a:defRPr sz="1100"/>
            </a:lvl5pPr>
            <a:lvl6pPr marL="2285886" indent="0">
              <a:buNone/>
              <a:defRPr sz="1100"/>
            </a:lvl6pPr>
            <a:lvl7pPr marL="2743062" indent="0">
              <a:buNone/>
              <a:defRPr sz="1100"/>
            </a:lvl7pPr>
            <a:lvl8pPr marL="3200240" indent="0">
              <a:buNone/>
              <a:defRPr sz="1100"/>
            </a:lvl8pPr>
            <a:lvl9pPr marL="365741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958815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31"/>
            <a:ext cx="462915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zh-CN" altLang="en-US"/>
          </a:p>
        </p:txBody>
      </p:sp>
      <p:sp>
        <p:nvSpPr>
          <p:cNvPr id="4" name="文本占位符 3"/>
          <p:cNvSpPr>
            <a:spLocks noGrp="1"/>
          </p:cNvSpPr>
          <p:nvPr>
            <p:ph type="body" sz="half" idx="2"/>
          </p:nvPr>
        </p:nvSpPr>
        <p:spPr>
          <a:xfrm>
            <a:off x="629841" y="2057402"/>
            <a:ext cx="2949178" cy="3811588"/>
          </a:xfrm>
        </p:spPr>
        <p:txBody>
          <a:bodyPr/>
          <a:lstStyle>
            <a:lvl1pPr marL="0" indent="0">
              <a:buNone/>
              <a:defRPr sz="1600"/>
            </a:lvl1pPr>
            <a:lvl2pPr marL="457178" indent="0">
              <a:buNone/>
              <a:defRPr sz="1500"/>
            </a:lvl2pPr>
            <a:lvl3pPr marL="914354" indent="0">
              <a:buNone/>
              <a:defRPr sz="1200"/>
            </a:lvl3pPr>
            <a:lvl4pPr marL="1371532" indent="0">
              <a:buNone/>
              <a:defRPr sz="1100"/>
            </a:lvl4pPr>
            <a:lvl5pPr marL="1828709" indent="0">
              <a:buNone/>
              <a:defRPr sz="1100"/>
            </a:lvl5pPr>
            <a:lvl6pPr marL="2285886" indent="0">
              <a:buNone/>
              <a:defRPr sz="1100"/>
            </a:lvl6pPr>
            <a:lvl7pPr marL="2743062" indent="0">
              <a:buNone/>
              <a:defRPr sz="1100"/>
            </a:lvl7pPr>
            <a:lvl8pPr marL="3200240" indent="0">
              <a:buNone/>
              <a:defRPr sz="1100"/>
            </a:lvl8pPr>
            <a:lvl9pPr marL="365741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7717614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7499416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9"/>
            <a:ext cx="1971675" cy="5811839"/>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2" y="365129"/>
            <a:ext cx="5800725" cy="5811839"/>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40129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7"/>
            <a:ext cx="6858000" cy="1655763"/>
          </a:xfrm>
        </p:spPr>
        <p:txBody>
          <a:bodyPr/>
          <a:lstStyle>
            <a:lvl1pPr marL="0" indent="0" algn="ctr">
              <a:buNone/>
              <a:defRPr sz="2400"/>
            </a:lvl1pPr>
            <a:lvl2pPr marL="457178" indent="0" algn="ctr">
              <a:buNone/>
              <a:defRPr sz="2000"/>
            </a:lvl2pPr>
            <a:lvl3pPr marL="914354" indent="0" algn="ctr">
              <a:buNone/>
              <a:defRPr sz="19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821956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cxnSp>
        <p:nvCxnSpPr>
          <p:cNvPr id="7" name="直接连接符 6"/>
          <p:cNvCxnSpPr/>
          <p:nvPr userDrawn="1"/>
        </p:nvCxnSpPr>
        <p:spPr>
          <a:xfrm>
            <a:off x="428625" y="798555"/>
            <a:ext cx="8286750" cy="1587"/>
          </a:xfrm>
          <a:prstGeom prst="line">
            <a:avLst/>
          </a:prstGeom>
          <a:ln w="76200" cap="rnd" cmpd="thickThin">
            <a:solidFill>
              <a:srgbClr val="0033CC"/>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070502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3"/>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8"/>
            <a:ext cx="78867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9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452436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9"/>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9"/>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957651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2400" b="1"/>
            </a:lvl1pPr>
            <a:lvl2pPr marL="457178" indent="0">
              <a:buNone/>
              <a:defRPr sz="2000" b="1"/>
            </a:lvl2pPr>
            <a:lvl3pPr marL="914354" indent="0">
              <a:buNone/>
              <a:defRPr sz="19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2" y="1681163"/>
            <a:ext cx="3887391" cy="823912"/>
          </a:xfrm>
        </p:spPr>
        <p:txBody>
          <a:bodyPr anchor="b"/>
          <a:lstStyle>
            <a:lvl1pPr marL="0" indent="0">
              <a:buNone/>
              <a:defRPr sz="2400" b="1"/>
            </a:lvl1pPr>
            <a:lvl2pPr marL="457178" indent="0">
              <a:buNone/>
              <a:defRPr sz="2000" b="1"/>
            </a:lvl2pPr>
            <a:lvl3pPr marL="914354" indent="0">
              <a:buNone/>
              <a:defRPr sz="19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2"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7299675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11153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684772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31"/>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2"/>
            <a:ext cx="2949178" cy="3811588"/>
          </a:xfrm>
        </p:spPr>
        <p:txBody>
          <a:bodyPr/>
          <a:lstStyle>
            <a:lvl1pPr marL="0" indent="0">
              <a:buNone/>
              <a:defRPr sz="1600"/>
            </a:lvl1pPr>
            <a:lvl2pPr marL="457178" indent="0">
              <a:buNone/>
              <a:defRPr sz="1500"/>
            </a:lvl2pPr>
            <a:lvl3pPr marL="914354" indent="0">
              <a:buNone/>
              <a:defRPr sz="1200"/>
            </a:lvl3pPr>
            <a:lvl4pPr marL="1371532" indent="0">
              <a:buNone/>
              <a:defRPr sz="1100"/>
            </a:lvl4pPr>
            <a:lvl5pPr marL="1828709" indent="0">
              <a:buNone/>
              <a:defRPr sz="1100"/>
            </a:lvl5pPr>
            <a:lvl6pPr marL="2285886" indent="0">
              <a:buNone/>
              <a:defRPr sz="1100"/>
            </a:lvl6pPr>
            <a:lvl7pPr marL="2743062" indent="0">
              <a:buNone/>
              <a:defRPr sz="1100"/>
            </a:lvl7pPr>
            <a:lvl8pPr marL="3200240" indent="0">
              <a:buNone/>
              <a:defRPr sz="1100"/>
            </a:lvl8pPr>
            <a:lvl9pPr marL="365741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6448842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31"/>
            <a:ext cx="462915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zh-CN" altLang="en-US"/>
          </a:p>
        </p:txBody>
      </p:sp>
      <p:sp>
        <p:nvSpPr>
          <p:cNvPr id="4" name="文本占位符 3"/>
          <p:cNvSpPr>
            <a:spLocks noGrp="1"/>
          </p:cNvSpPr>
          <p:nvPr>
            <p:ph type="body" sz="half" idx="2"/>
          </p:nvPr>
        </p:nvSpPr>
        <p:spPr>
          <a:xfrm>
            <a:off x="629841" y="2057402"/>
            <a:ext cx="2949178" cy="3811588"/>
          </a:xfrm>
        </p:spPr>
        <p:txBody>
          <a:bodyPr/>
          <a:lstStyle>
            <a:lvl1pPr marL="0" indent="0">
              <a:buNone/>
              <a:defRPr sz="1600"/>
            </a:lvl1pPr>
            <a:lvl2pPr marL="457178" indent="0">
              <a:buNone/>
              <a:defRPr sz="1500"/>
            </a:lvl2pPr>
            <a:lvl3pPr marL="914354" indent="0">
              <a:buNone/>
              <a:defRPr sz="1200"/>
            </a:lvl3pPr>
            <a:lvl4pPr marL="1371532" indent="0">
              <a:buNone/>
              <a:defRPr sz="1100"/>
            </a:lvl4pPr>
            <a:lvl5pPr marL="1828709" indent="0">
              <a:buNone/>
              <a:defRPr sz="1100"/>
            </a:lvl5pPr>
            <a:lvl6pPr marL="2285886" indent="0">
              <a:buNone/>
              <a:defRPr sz="1100"/>
            </a:lvl6pPr>
            <a:lvl7pPr marL="2743062" indent="0">
              <a:buNone/>
              <a:defRPr sz="1100"/>
            </a:lvl7pPr>
            <a:lvl8pPr marL="3200240" indent="0">
              <a:buNone/>
              <a:defRPr sz="1100"/>
            </a:lvl8pPr>
            <a:lvl9pPr marL="3657418"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311949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9501344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9"/>
            <a:ext cx="1971675" cy="5811839"/>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2" y="365129"/>
            <a:ext cx="5800725" cy="5811839"/>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1AB7A37-B852-49AB-B2E2-96296AB21F67}" type="datetimeFigureOut">
              <a:rPr lang="zh-CN" altLang="en-US" smtClean="0">
                <a:solidFill>
                  <a:prstClr val="black">
                    <a:tint val="75000"/>
                  </a:prstClr>
                </a:solidFill>
              </a:rPr>
              <a:pPr/>
              <a:t>2021/9/30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88F8D02-9041-4C59-BC62-13DE0E5C671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87499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jpe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6" Type="http://schemas.openxmlformats.org/officeDocument/2006/relationships/theme" Target="../theme/theme4.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1.jpe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jpe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1.jpe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7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2021/9/30</a:t>
            </a:fld>
            <a:endParaRPr lang="zh-CN" altLang="en-US"/>
          </a:p>
        </p:txBody>
      </p:sp>
      <p:sp>
        <p:nvSpPr>
          <p:cNvPr id="5" name="页脚占位符 4"/>
          <p:cNvSpPr>
            <a:spLocks noGrp="1"/>
          </p:cNvSpPr>
          <p:nvPr>
            <p:ph type="ftr" sz="quarter" idx="3"/>
          </p:nvPr>
        </p:nvSpPr>
        <p:spPr>
          <a:xfrm>
            <a:off x="3124200" y="635637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7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spcAft>
                <a:spcPct val="0"/>
              </a:spcAft>
              <a:buClrTx/>
              <a:buSzTx/>
              <a:buFontTx/>
              <a:buNone/>
              <a:defRPr sz="1400" b="0">
                <a:solidFill>
                  <a:schemeClr val="tx1"/>
                </a:solidFill>
                <a:latin typeface="Arial" charset="0"/>
                <a:ea typeface="宋体" pitchFamily="2" charset="-122"/>
              </a:defRPr>
            </a:lvl1pPr>
          </a:lstStyle>
          <a:p>
            <a:pPr fontAlgn="base">
              <a:defRPr/>
            </a:pPr>
            <a:endParaRPr lang="en-US" altLang="zh-CN">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spcAft>
                <a:spcPct val="0"/>
              </a:spcAft>
              <a:buClrTx/>
              <a:buSzTx/>
              <a:buFontTx/>
              <a:buNone/>
              <a:defRPr sz="1400" b="0">
                <a:solidFill>
                  <a:schemeClr val="tx1"/>
                </a:solidFill>
                <a:latin typeface="Arial" charset="0"/>
                <a:ea typeface="宋体" pitchFamily="2" charset="-122"/>
              </a:defRPr>
            </a:lvl1pPr>
          </a:lstStyle>
          <a:p>
            <a:pPr fontAlgn="base">
              <a:defRPr/>
            </a:pPr>
            <a:endParaRPr lang="en-US" altLang="zh-CN">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b="0" smtClean="0">
                <a:solidFill>
                  <a:schemeClr val="tx1"/>
                </a:solidFill>
                <a:latin typeface="Arial" pitchFamily="34" charset="0"/>
              </a:defRPr>
            </a:lvl1pPr>
          </a:lstStyle>
          <a:p>
            <a:pPr fontAlgn="base">
              <a:spcBef>
                <a:spcPct val="0"/>
              </a:spcBef>
              <a:spcAft>
                <a:spcPct val="0"/>
              </a:spcAft>
              <a:defRPr/>
            </a:pPr>
            <a:fld id="{B337E1A6-0268-4CE8-9AEE-5AEDA556376D}" type="slidenum">
              <a:rPr lang="en-US" altLang="zh-CN">
                <a:solidFill>
                  <a:srgbClr val="FFFFFF"/>
                </a:solidFill>
              </a:rPr>
              <a:pPr fontAlgn="base">
                <a:spcBef>
                  <a:spcPct val="0"/>
                </a:spcBef>
                <a:spcAft>
                  <a:spcPct val="0"/>
                </a:spcAft>
                <a:defRPr/>
              </a:pPr>
              <a:t>‹#›</a:t>
            </a:fld>
            <a:endParaRPr lang="en-US" altLang="zh-CN">
              <a:solidFill>
                <a:srgbClr val="FFFFFF"/>
              </a:solidFill>
            </a:endParaRPr>
          </a:p>
        </p:txBody>
      </p:sp>
    </p:spTree>
    <p:extLst>
      <p:ext uri="{BB962C8B-B14F-4D97-AF65-F5344CB8AC3E}">
        <p14:creationId xmlns:p14="http://schemas.microsoft.com/office/powerpoint/2010/main" val="304366274"/>
      </p:ext>
    </p:extLst>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9" r:id="rId14"/>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46" name="标题占位符 1"/>
          <p:cNvSpPr>
            <a:spLocks noGrp="1"/>
          </p:cNvSpPr>
          <p:nvPr>
            <p:ph type="title"/>
          </p:nvPr>
        </p:nvSpPr>
        <p:spPr bwMode="auto">
          <a:xfrm>
            <a:off x="628650" y="365126"/>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ctr" anchorCtr="0" compatLnSpc="1">
            <a:prstTxWarp prst="textNoShape">
              <a:avLst/>
            </a:prstTxWarp>
          </a:bodyPr>
          <a:lstStyle/>
          <a:p>
            <a:pPr lvl="0"/>
            <a:r>
              <a:rPr lang="zh-CN" altLang="en-US" smtClean="0"/>
              <a:t>单击此处编辑母版标题样式</a:t>
            </a:r>
          </a:p>
        </p:txBody>
      </p:sp>
      <p:sp>
        <p:nvSpPr>
          <p:cNvPr id="6147" name="文本占位符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28650" y="6356392"/>
            <a:ext cx="2057400" cy="365125"/>
          </a:xfrm>
          <a:prstGeom prst="rect">
            <a:avLst/>
          </a:prstGeom>
        </p:spPr>
        <p:txBody>
          <a:bodyPr vert="horz" lIns="91436" tIns="45718" rIns="91436" bIns="45718" rtlCol="0" anchor="ctr"/>
          <a:lstStyle>
            <a:lvl1pPr algn="l" defTabSz="914354" eaLnBrk="1" fontAlgn="auto" hangingPunct="1">
              <a:spcBef>
                <a:spcPts val="0"/>
              </a:spcBef>
              <a:spcAft>
                <a:spcPts val="0"/>
              </a:spcAft>
              <a:defRPr sz="1200" b="0" smtClean="0">
                <a:solidFill>
                  <a:prstClr val="black">
                    <a:tint val="75000"/>
                  </a:prstClr>
                </a:solidFill>
                <a:latin typeface="Century Gothic"/>
                <a:ea typeface="微软雅黑"/>
              </a:defRPr>
            </a:lvl1pPr>
          </a:lstStyle>
          <a:p>
            <a:pPr>
              <a:defRPr/>
            </a:pPr>
            <a:fld id="{F11A1FBC-1FAC-4D5C-BB1D-2BFAFB51A121}" type="datetimeFigureOut">
              <a:rPr lang="zh-CN" altLang="en-US"/>
              <a:pPr>
                <a:defRPr/>
              </a:pPr>
              <a:t>2021/9/30</a:t>
            </a:fld>
            <a:endParaRPr lang="zh-CN" altLang="en-US"/>
          </a:p>
        </p:txBody>
      </p:sp>
      <p:sp>
        <p:nvSpPr>
          <p:cNvPr id="5" name="页脚占位符 4"/>
          <p:cNvSpPr>
            <a:spLocks noGrp="1"/>
          </p:cNvSpPr>
          <p:nvPr>
            <p:ph type="ftr" sz="quarter" idx="3"/>
          </p:nvPr>
        </p:nvSpPr>
        <p:spPr>
          <a:xfrm>
            <a:off x="3028950" y="6356392"/>
            <a:ext cx="3086100" cy="365125"/>
          </a:xfrm>
          <a:prstGeom prst="rect">
            <a:avLst/>
          </a:prstGeom>
        </p:spPr>
        <p:txBody>
          <a:bodyPr vert="horz" lIns="91436" tIns="45718" rIns="91436" bIns="45718" rtlCol="0" anchor="ctr"/>
          <a:lstStyle>
            <a:lvl1pPr algn="ctr" defTabSz="914354" eaLnBrk="1" fontAlgn="auto" hangingPunct="1">
              <a:spcBef>
                <a:spcPts val="0"/>
              </a:spcBef>
              <a:spcAft>
                <a:spcPts val="0"/>
              </a:spcAft>
              <a:defRPr sz="1200" b="0">
                <a:solidFill>
                  <a:prstClr val="black">
                    <a:tint val="75000"/>
                  </a:prstClr>
                </a:solidFill>
                <a:latin typeface="Century Gothic"/>
                <a:ea typeface="微软雅黑"/>
              </a:defRPr>
            </a:lvl1pPr>
          </a:lstStyle>
          <a:p>
            <a:pPr>
              <a:defRPr/>
            </a:pPr>
            <a:endParaRPr lang="zh-CN" altLang="en-US"/>
          </a:p>
        </p:txBody>
      </p:sp>
      <p:sp>
        <p:nvSpPr>
          <p:cNvPr id="6" name="灯片编号占位符 5"/>
          <p:cNvSpPr>
            <a:spLocks noGrp="1"/>
          </p:cNvSpPr>
          <p:nvPr>
            <p:ph type="sldNum" sz="quarter" idx="4"/>
          </p:nvPr>
        </p:nvSpPr>
        <p:spPr>
          <a:xfrm>
            <a:off x="6457950" y="6356392"/>
            <a:ext cx="2057400" cy="365125"/>
          </a:xfrm>
          <a:prstGeom prst="rect">
            <a:avLst/>
          </a:prstGeom>
        </p:spPr>
        <p:txBody>
          <a:bodyPr vert="horz" lIns="91436" tIns="45718" rIns="91436" bIns="45718" rtlCol="0" anchor="ctr"/>
          <a:lstStyle>
            <a:lvl1pPr algn="r" defTabSz="914354" eaLnBrk="1" fontAlgn="auto" hangingPunct="1">
              <a:spcBef>
                <a:spcPts val="0"/>
              </a:spcBef>
              <a:spcAft>
                <a:spcPts val="0"/>
              </a:spcAft>
              <a:defRPr sz="1200" b="0" smtClean="0">
                <a:solidFill>
                  <a:prstClr val="black">
                    <a:tint val="75000"/>
                  </a:prstClr>
                </a:solidFill>
                <a:latin typeface="Century Gothic"/>
                <a:ea typeface="微软雅黑"/>
              </a:defRPr>
            </a:lvl1pPr>
          </a:lstStyle>
          <a:p>
            <a:pPr>
              <a:defRPr/>
            </a:pPr>
            <a:fld id="{73E77E41-EEBC-4B57-8202-D3D1E9006E62}" type="slidenum">
              <a:rPr lang="zh-CN" altLang="en-US"/>
              <a:pPr>
                <a:defRPr/>
              </a:pPr>
              <a:t>‹#›</a:t>
            </a:fld>
            <a:endParaRPr lang="zh-CN" altLang="en-US"/>
          </a:p>
        </p:txBody>
      </p:sp>
    </p:spTree>
    <p:extLst>
      <p:ext uri="{BB962C8B-B14F-4D97-AF65-F5344CB8AC3E}">
        <p14:creationId xmlns:p14="http://schemas.microsoft.com/office/powerpoint/2010/main" val="150373081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2813" rtl="0" fontAlgn="base">
        <a:lnSpc>
          <a:spcPct val="90000"/>
        </a:lnSpc>
        <a:spcBef>
          <a:spcPct val="0"/>
        </a:spcBef>
        <a:spcAft>
          <a:spcPct val="0"/>
        </a:spcAft>
        <a:defRPr sz="4400" kern="1200">
          <a:solidFill>
            <a:schemeClr val="tx1"/>
          </a:solidFill>
          <a:latin typeface="+mj-lt"/>
          <a:ea typeface="+mj-ea"/>
          <a:cs typeface="+mj-cs"/>
        </a:defRPr>
      </a:lvl1pPr>
      <a:lvl2pPr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2pPr>
      <a:lvl3pPr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3pPr>
      <a:lvl4pPr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4pPr>
      <a:lvl5pPr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5pPr>
      <a:lvl6pPr marL="457200"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6pPr>
      <a:lvl7pPr marL="914400"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7pPr>
      <a:lvl8pPr marL="1371600"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8pPr>
      <a:lvl9pPr marL="1828800"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9pPr>
    </p:titleStyle>
    <p:bodyStyle>
      <a:lvl1pPr marL="227013" indent="-227013" algn="l" defTabSz="912813"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4213" indent="-227013" algn="l" defTabSz="912813"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1413" indent="-227013" algn="l" defTabSz="912813"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598613" indent="-227013" algn="l" defTabSz="912813" rtl="0" fontAlgn="base">
        <a:lnSpc>
          <a:spcPct val="90000"/>
        </a:lnSpc>
        <a:spcBef>
          <a:spcPts val="500"/>
        </a:spcBef>
        <a:spcAft>
          <a:spcPct val="0"/>
        </a:spcAft>
        <a:buFont typeface="Arial" charset="0"/>
        <a:buChar char="•"/>
        <a:defRPr sz="1900" kern="1200">
          <a:solidFill>
            <a:schemeClr val="tx1"/>
          </a:solidFill>
          <a:latin typeface="+mn-lt"/>
          <a:ea typeface="+mn-ea"/>
          <a:cs typeface="+mn-cs"/>
        </a:defRPr>
      </a:lvl4pPr>
      <a:lvl5pPr marL="2055813" indent="-227013" algn="l" defTabSz="912813" rtl="0" fontAlgn="base">
        <a:lnSpc>
          <a:spcPct val="90000"/>
        </a:lnSpc>
        <a:spcBef>
          <a:spcPts val="500"/>
        </a:spcBef>
        <a:spcAft>
          <a:spcPct val="0"/>
        </a:spcAft>
        <a:buFont typeface="Arial" charset="0"/>
        <a:buChar char="•"/>
        <a:defRPr sz="19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354" rtl="0" eaLnBrk="1" latinLnBrk="0" hangingPunct="1">
        <a:defRPr sz="1900" kern="1200">
          <a:solidFill>
            <a:schemeClr val="tx1"/>
          </a:solidFill>
          <a:latin typeface="+mn-lt"/>
          <a:ea typeface="+mn-ea"/>
          <a:cs typeface="+mn-cs"/>
        </a:defRPr>
      </a:lvl1pPr>
      <a:lvl2pPr marL="457178" algn="l" defTabSz="914354" rtl="0" eaLnBrk="1" latinLnBrk="0" hangingPunct="1">
        <a:defRPr sz="1900" kern="1200">
          <a:solidFill>
            <a:schemeClr val="tx1"/>
          </a:solidFill>
          <a:latin typeface="+mn-lt"/>
          <a:ea typeface="+mn-ea"/>
          <a:cs typeface="+mn-cs"/>
        </a:defRPr>
      </a:lvl2pPr>
      <a:lvl3pPr marL="914354" algn="l" defTabSz="914354" rtl="0" eaLnBrk="1" latinLnBrk="0" hangingPunct="1">
        <a:defRPr sz="1900" kern="1200">
          <a:solidFill>
            <a:schemeClr val="tx1"/>
          </a:solidFill>
          <a:latin typeface="+mn-lt"/>
          <a:ea typeface="+mn-ea"/>
          <a:cs typeface="+mn-cs"/>
        </a:defRPr>
      </a:lvl3pPr>
      <a:lvl4pPr marL="1371532" algn="l" defTabSz="914354" rtl="0" eaLnBrk="1" latinLnBrk="0" hangingPunct="1">
        <a:defRPr sz="1900" kern="1200">
          <a:solidFill>
            <a:schemeClr val="tx1"/>
          </a:solidFill>
          <a:latin typeface="+mn-lt"/>
          <a:ea typeface="+mn-ea"/>
          <a:cs typeface="+mn-cs"/>
        </a:defRPr>
      </a:lvl4pPr>
      <a:lvl5pPr marL="1828709" algn="l" defTabSz="914354" rtl="0" eaLnBrk="1" latinLnBrk="0" hangingPunct="1">
        <a:defRPr sz="1900" kern="1200">
          <a:solidFill>
            <a:schemeClr val="tx1"/>
          </a:solidFill>
          <a:latin typeface="+mn-lt"/>
          <a:ea typeface="+mn-ea"/>
          <a:cs typeface="+mn-cs"/>
        </a:defRPr>
      </a:lvl5pPr>
      <a:lvl6pPr marL="2285886" algn="l" defTabSz="914354" rtl="0" eaLnBrk="1" latinLnBrk="0" hangingPunct="1">
        <a:defRPr sz="1900" kern="1200">
          <a:solidFill>
            <a:schemeClr val="tx1"/>
          </a:solidFill>
          <a:latin typeface="+mn-lt"/>
          <a:ea typeface="+mn-ea"/>
          <a:cs typeface="+mn-cs"/>
        </a:defRPr>
      </a:lvl6pPr>
      <a:lvl7pPr marL="2743062" algn="l" defTabSz="914354" rtl="0" eaLnBrk="1" latinLnBrk="0" hangingPunct="1">
        <a:defRPr sz="1900" kern="1200">
          <a:solidFill>
            <a:schemeClr val="tx1"/>
          </a:solidFill>
          <a:latin typeface="+mn-lt"/>
          <a:ea typeface="+mn-ea"/>
          <a:cs typeface="+mn-cs"/>
        </a:defRPr>
      </a:lvl7pPr>
      <a:lvl8pPr marL="3200240" algn="l" defTabSz="914354" rtl="0" eaLnBrk="1" latinLnBrk="0" hangingPunct="1">
        <a:defRPr sz="1900" kern="1200">
          <a:solidFill>
            <a:schemeClr val="tx1"/>
          </a:solidFill>
          <a:latin typeface="+mn-lt"/>
          <a:ea typeface="+mn-ea"/>
          <a:cs typeface="+mn-cs"/>
        </a:defRPr>
      </a:lvl8pPr>
      <a:lvl9pPr marL="3657418" algn="l" defTabSz="914354" rtl="0" eaLnBrk="1" latinLnBrk="0" hangingPunct="1">
        <a:defRPr sz="1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7171" name="Rectangle 3"/>
          <p:cNvSpPr>
            <a:spLocks noGrp="1" noChangeArrowheads="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spcAft>
                <a:spcPct val="0"/>
              </a:spcAft>
              <a:buClrTx/>
              <a:buSzTx/>
              <a:buFontTx/>
              <a:buNone/>
              <a:defRPr sz="1400" b="0">
                <a:solidFill>
                  <a:srgbClr val="FFFFFF"/>
                </a:solidFill>
                <a:latin typeface="Arial" charset="0"/>
                <a:ea typeface="宋体" pitchFamily="2" charset="-122"/>
              </a:defRPr>
            </a:lvl1pPr>
          </a:lstStyle>
          <a:p>
            <a:pPr fontAlgn="base">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spcAft>
                <a:spcPct val="0"/>
              </a:spcAft>
              <a:buClrTx/>
              <a:buSzTx/>
              <a:buFontTx/>
              <a:buNone/>
              <a:defRPr sz="1400" b="0">
                <a:solidFill>
                  <a:srgbClr val="FFFFFF"/>
                </a:solidFill>
                <a:latin typeface="Arial" charset="0"/>
                <a:ea typeface="宋体" pitchFamily="2" charset="-122"/>
              </a:defRPr>
            </a:lvl1pPr>
          </a:lstStyle>
          <a:p>
            <a:pPr fontAlgn="base">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b="0" smtClean="0">
                <a:solidFill>
                  <a:srgbClr val="FFFFFF"/>
                </a:solidFill>
                <a:latin typeface="Arial" pitchFamily="34" charset="0"/>
              </a:defRPr>
            </a:lvl1pPr>
          </a:lstStyle>
          <a:p>
            <a:pPr fontAlgn="base">
              <a:spcBef>
                <a:spcPct val="0"/>
              </a:spcBef>
              <a:spcAft>
                <a:spcPct val="0"/>
              </a:spcAft>
              <a:defRPr/>
            </a:pPr>
            <a:fld id="{0CAC8539-F312-4EC2-9678-88397AF5CB52}" type="slidenum">
              <a:rPr lang="en-US" altLang="zh-CN"/>
              <a:pPr fontAlgn="base">
                <a:spcBef>
                  <a:spcPct val="0"/>
                </a:spcBef>
                <a:spcAft>
                  <a:spcPct val="0"/>
                </a:spcAft>
                <a:defRPr/>
              </a:pPr>
              <a:t>‹#›</a:t>
            </a:fld>
            <a:endParaRPr lang="en-US" altLang="zh-CN"/>
          </a:p>
        </p:txBody>
      </p:sp>
    </p:spTree>
    <p:extLst>
      <p:ext uri="{BB962C8B-B14F-4D97-AF65-F5344CB8AC3E}">
        <p14:creationId xmlns:p14="http://schemas.microsoft.com/office/powerpoint/2010/main" val="3528835081"/>
      </p:ext>
    </p:extLst>
  </p:cSld>
  <p:clrMap bg1="dk2" tx1="lt1" bg2="dk1"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194" name="标题占位符 1"/>
          <p:cNvSpPr>
            <a:spLocks noGrp="1"/>
          </p:cNvSpPr>
          <p:nvPr>
            <p:ph type="title"/>
          </p:nvPr>
        </p:nvSpPr>
        <p:spPr bwMode="auto">
          <a:xfrm>
            <a:off x="628650" y="365126"/>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ctr" anchorCtr="0" compatLnSpc="1">
            <a:prstTxWarp prst="textNoShape">
              <a:avLst/>
            </a:prstTxWarp>
          </a:bodyPr>
          <a:lstStyle/>
          <a:p>
            <a:pPr lvl="0"/>
            <a:r>
              <a:rPr lang="zh-CN" altLang="en-US" smtClean="0"/>
              <a:t>单击此处编辑母版标题样式</a:t>
            </a:r>
          </a:p>
        </p:txBody>
      </p:sp>
      <p:sp>
        <p:nvSpPr>
          <p:cNvPr id="8195" name="文本占位符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28650" y="6356392"/>
            <a:ext cx="2057400" cy="365125"/>
          </a:xfrm>
          <a:prstGeom prst="rect">
            <a:avLst/>
          </a:prstGeom>
        </p:spPr>
        <p:txBody>
          <a:bodyPr vert="horz" lIns="91436" tIns="45718" rIns="91436" bIns="45718" rtlCol="0" anchor="ctr"/>
          <a:lstStyle>
            <a:lvl1pPr algn="l" defTabSz="914354" eaLnBrk="1" fontAlgn="auto" hangingPunct="1">
              <a:spcBef>
                <a:spcPts val="0"/>
              </a:spcBef>
              <a:spcAft>
                <a:spcPts val="0"/>
              </a:spcAft>
              <a:defRPr sz="1200" b="0" smtClean="0">
                <a:solidFill>
                  <a:prstClr val="black">
                    <a:tint val="75000"/>
                  </a:prstClr>
                </a:solidFill>
                <a:latin typeface="Century Gothic"/>
                <a:ea typeface="微软雅黑"/>
              </a:defRPr>
            </a:lvl1pPr>
          </a:lstStyle>
          <a:p>
            <a:pPr>
              <a:defRPr/>
            </a:pPr>
            <a:fld id="{F828A705-1FD8-4639-B1CF-4AC4A73196FD}" type="datetimeFigureOut">
              <a:rPr lang="zh-CN" altLang="en-US"/>
              <a:pPr>
                <a:defRPr/>
              </a:pPr>
              <a:t>2021/9/30</a:t>
            </a:fld>
            <a:endParaRPr lang="zh-CN" altLang="en-US"/>
          </a:p>
        </p:txBody>
      </p:sp>
      <p:sp>
        <p:nvSpPr>
          <p:cNvPr id="5" name="页脚占位符 4"/>
          <p:cNvSpPr>
            <a:spLocks noGrp="1"/>
          </p:cNvSpPr>
          <p:nvPr>
            <p:ph type="ftr" sz="quarter" idx="3"/>
          </p:nvPr>
        </p:nvSpPr>
        <p:spPr>
          <a:xfrm>
            <a:off x="3028950" y="6356392"/>
            <a:ext cx="3086100" cy="365125"/>
          </a:xfrm>
          <a:prstGeom prst="rect">
            <a:avLst/>
          </a:prstGeom>
        </p:spPr>
        <p:txBody>
          <a:bodyPr vert="horz" lIns="91436" tIns="45718" rIns="91436" bIns="45718" rtlCol="0" anchor="ctr"/>
          <a:lstStyle>
            <a:lvl1pPr algn="ctr" defTabSz="914354" eaLnBrk="1" fontAlgn="auto" hangingPunct="1">
              <a:spcBef>
                <a:spcPts val="0"/>
              </a:spcBef>
              <a:spcAft>
                <a:spcPts val="0"/>
              </a:spcAft>
              <a:defRPr sz="1200" b="0">
                <a:solidFill>
                  <a:prstClr val="black">
                    <a:tint val="75000"/>
                  </a:prstClr>
                </a:solidFill>
                <a:latin typeface="Century Gothic"/>
                <a:ea typeface="微软雅黑"/>
              </a:defRPr>
            </a:lvl1pPr>
          </a:lstStyle>
          <a:p>
            <a:pPr>
              <a:defRPr/>
            </a:pPr>
            <a:endParaRPr lang="zh-CN" altLang="en-US"/>
          </a:p>
        </p:txBody>
      </p:sp>
      <p:sp>
        <p:nvSpPr>
          <p:cNvPr id="6" name="灯片编号占位符 5"/>
          <p:cNvSpPr>
            <a:spLocks noGrp="1"/>
          </p:cNvSpPr>
          <p:nvPr>
            <p:ph type="sldNum" sz="quarter" idx="4"/>
          </p:nvPr>
        </p:nvSpPr>
        <p:spPr>
          <a:xfrm>
            <a:off x="6457950" y="6356392"/>
            <a:ext cx="2057400" cy="365125"/>
          </a:xfrm>
          <a:prstGeom prst="rect">
            <a:avLst/>
          </a:prstGeom>
        </p:spPr>
        <p:txBody>
          <a:bodyPr vert="horz" lIns="91436" tIns="45718" rIns="91436" bIns="45718" rtlCol="0" anchor="ctr"/>
          <a:lstStyle>
            <a:lvl1pPr algn="r" defTabSz="914354" eaLnBrk="1" fontAlgn="auto" hangingPunct="1">
              <a:spcBef>
                <a:spcPts val="0"/>
              </a:spcBef>
              <a:spcAft>
                <a:spcPts val="0"/>
              </a:spcAft>
              <a:defRPr sz="1200" b="0" smtClean="0">
                <a:solidFill>
                  <a:prstClr val="black">
                    <a:tint val="75000"/>
                  </a:prstClr>
                </a:solidFill>
                <a:latin typeface="Century Gothic"/>
                <a:ea typeface="微软雅黑"/>
              </a:defRPr>
            </a:lvl1pPr>
          </a:lstStyle>
          <a:p>
            <a:pPr>
              <a:defRPr/>
            </a:pPr>
            <a:fld id="{7B3463D6-1808-43CC-8DFB-956EA5D50827}" type="slidenum">
              <a:rPr lang="zh-CN" altLang="en-US"/>
              <a:pPr>
                <a:defRPr/>
              </a:pPr>
              <a:t>‹#›</a:t>
            </a:fld>
            <a:endParaRPr lang="zh-CN" altLang="en-US"/>
          </a:p>
        </p:txBody>
      </p:sp>
    </p:spTree>
    <p:extLst>
      <p:ext uri="{BB962C8B-B14F-4D97-AF65-F5344CB8AC3E}">
        <p14:creationId xmlns:p14="http://schemas.microsoft.com/office/powerpoint/2010/main" val="3322296751"/>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2813" rtl="0" fontAlgn="base">
        <a:lnSpc>
          <a:spcPct val="90000"/>
        </a:lnSpc>
        <a:spcBef>
          <a:spcPct val="0"/>
        </a:spcBef>
        <a:spcAft>
          <a:spcPct val="0"/>
        </a:spcAft>
        <a:defRPr sz="4400" kern="1200">
          <a:solidFill>
            <a:schemeClr val="tx1"/>
          </a:solidFill>
          <a:latin typeface="+mj-lt"/>
          <a:ea typeface="+mj-ea"/>
          <a:cs typeface="+mj-cs"/>
        </a:defRPr>
      </a:lvl1pPr>
      <a:lvl2pPr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2pPr>
      <a:lvl3pPr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3pPr>
      <a:lvl4pPr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4pPr>
      <a:lvl5pPr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5pPr>
      <a:lvl6pPr marL="457200"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6pPr>
      <a:lvl7pPr marL="914400"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7pPr>
      <a:lvl8pPr marL="1371600"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8pPr>
      <a:lvl9pPr marL="1828800" algn="l" defTabSz="912813" rtl="0" fontAlgn="base">
        <a:lnSpc>
          <a:spcPct val="90000"/>
        </a:lnSpc>
        <a:spcBef>
          <a:spcPct val="0"/>
        </a:spcBef>
        <a:spcAft>
          <a:spcPct val="0"/>
        </a:spcAft>
        <a:defRPr sz="4400">
          <a:solidFill>
            <a:schemeClr val="tx1"/>
          </a:solidFill>
          <a:latin typeface="Century Gothic" pitchFamily="34" charset="0"/>
          <a:ea typeface="微软雅黑" pitchFamily="34" charset="-122"/>
        </a:defRPr>
      </a:lvl9pPr>
    </p:titleStyle>
    <p:bodyStyle>
      <a:lvl1pPr marL="227013" indent="-227013" algn="l" defTabSz="912813"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4213" indent="-227013" algn="l" defTabSz="912813"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1413" indent="-227013" algn="l" defTabSz="912813"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598613" indent="-227013" algn="l" defTabSz="912813" rtl="0" fontAlgn="base">
        <a:lnSpc>
          <a:spcPct val="90000"/>
        </a:lnSpc>
        <a:spcBef>
          <a:spcPts val="500"/>
        </a:spcBef>
        <a:spcAft>
          <a:spcPct val="0"/>
        </a:spcAft>
        <a:buFont typeface="Arial" charset="0"/>
        <a:buChar char="•"/>
        <a:defRPr sz="1900" kern="1200">
          <a:solidFill>
            <a:schemeClr val="tx1"/>
          </a:solidFill>
          <a:latin typeface="+mn-lt"/>
          <a:ea typeface="+mn-ea"/>
          <a:cs typeface="+mn-cs"/>
        </a:defRPr>
      </a:lvl4pPr>
      <a:lvl5pPr marL="2055813" indent="-227013" algn="l" defTabSz="912813" rtl="0" fontAlgn="base">
        <a:lnSpc>
          <a:spcPct val="90000"/>
        </a:lnSpc>
        <a:spcBef>
          <a:spcPts val="500"/>
        </a:spcBef>
        <a:spcAft>
          <a:spcPct val="0"/>
        </a:spcAft>
        <a:buFont typeface="Arial" charset="0"/>
        <a:buChar char="•"/>
        <a:defRPr sz="19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354" rtl="0" eaLnBrk="1" latinLnBrk="0" hangingPunct="1">
        <a:defRPr sz="1900" kern="1200">
          <a:solidFill>
            <a:schemeClr val="tx1"/>
          </a:solidFill>
          <a:latin typeface="+mn-lt"/>
          <a:ea typeface="+mn-ea"/>
          <a:cs typeface="+mn-cs"/>
        </a:defRPr>
      </a:lvl1pPr>
      <a:lvl2pPr marL="457178" algn="l" defTabSz="914354" rtl="0" eaLnBrk="1" latinLnBrk="0" hangingPunct="1">
        <a:defRPr sz="1900" kern="1200">
          <a:solidFill>
            <a:schemeClr val="tx1"/>
          </a:solidFill>
          <a:latin typeface="+mn-lt"/>
          <a:ea typeface="+mn-ea"/>
          <a:cs typeface="+mn-cs"/>
        </a:defRPr>
      </a:lvl2pPr>
      <a:lvl3pPr marL="914354" algn="l" defTabSz="914354" rtl="0" eaLnBrk="1" latinLnBrk="0" hangingPunct="1">
        <a:defRPr sz="1900" kern="1200">
          <a:solidFill>
            <a:schemeClr val="tx1"/>
          </a:solidFill>
          <a:latin typeface="+mn-lt"/>
          <a:ea typeface="+mn-ea"/>
          <a:cs typeface="+mn-cs"/>
        </a:defRPr>
      </a:lvl3pPr>
      <a:lvl4pPr marL="1371532" algn="l" defTabSz="914354" rtl="0" eaLnBrk="1" latinLnBrk="0" hangingPunct="1">
        <a:defRPr sz="1900" kern="1200">
          <a:solidFill>
            <a:schemeClr val="tx1"/>
          </a:solidFill>
          <a:latin typeface="+mn-lt"/>
          <a:ea typeface="+mn-ea"/>
          <a:cs typeface="+mn-cs"/>
        </a:defRPr>
      </a:lvl4pPr>
      <a:lvl5pPr marL="1828709" algn="l" defTabSz="914354" rtl="0" eaLnBrk="1" latinLnBrk="0" hangingPunct="1">
        <a:defRPr sz="1900" kern="1200">
          <a:solidFill>
            <a:schemeClr val="tx1"/>
          </a:solidFill>
          <a:latin typeface="+mn-lt"/>
          <a:ea typeface="+mn-ea"/>
          <a:cs typeface="+mn-cs"/>
        </a:defRPr>
      </a:lvl5pPr>
      <a:lvl6pPr marL="2285886" algn="l" defTabSz="914354" rtl="0" eaLnBrk="1" latinLnBrk="0" hangingPunct="1">
        <a:defRPr sz="1900" kern="1200">
          <a:solidFill>
            <a:schemeClr val="tx1"/>
          </a:solidFill>
          <a:latin typeface="+mn-lt"/>
          <a:ea typeface="+mn-ea"/>
          <a:cs typeface="+mn-cs"/>
        </a:defRPr>
      </a:lvl6pPr>
      <a:lvl7pPr marL="2743062" algn="l" defTabSz="914354" rtl="0" eaLnBrk="1" latinLnBrk="0" hangingPunct="1">
        <a:defRPr sz="1900" kern="1200">
          <a:solidFill>
            <a:schemeClr val="tx1"/>
          </a:solidFill>
          <a:latin typeface="+mn-lt"/>
          <a:ea typeface="+mn-ea"/>
          <a:cs typeface="+mn-cs"/>
        </a:defRPr>
      </a:lvl7pPr>
      <a:lvl8pPr marL="3200240" algn="l" defTabSz="914354" rtl="0" eaLnBrk="1" latinLnBrk="0" hangingPunct="1">
        <a:defRPr sz="1900" kern="1200">
          <a:solidFill>
            <a:schemeClr val="tx1"/>
          </a:solidFill>
          <a:latin typeface="+mn-lt"/>
          <a:ea typeface="+mn-ea"/>
          <a:cs typeface="+mn-cs"/>
        </a:defRPr>
      </a:lvl8pPr>
      <a:lvl9pPr marL="3657418" algn="l" defTabSz="914354" rtl="0" eaLnBrk="1" latinLnBrk="0" hangingPunct="1">
        <a:defRPr sz="19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36" tIns="45718" rIns="91436" bIns="45718"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9"/>
          </a:xfrm>
          <a:prstGeom prst="rect">
            <a:avLst/>
          </a:prstGeom>
        </p:spPr>
        <p:txBody>
          <a:bodyPr vert="horz" lIns="91436" tIns="45718" rIns="91436" bIns="45718"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65"/>
            <a:ext cx="2057400" cy="365125"/>
          </a:xfrm>
          <a:prstGeom prst="rect">
            <a:avLst/>
          </a:prstGeom>
        </p:spPr>
        <p:txBody>
          <a:bodyPr vert="horz" lIns="91436" tIns="45718" rIns="91436" bIns="45718" rtlCol="0" anchor="ctr"/>
          <a:lstStyle>
            <a:lvl1pPr algn="l">
              <a:defRPr sz="1200">
                <a:solidFill>
                  <a:schemeClr val="tx1">
                    <a:tint val="75000"/>
                  </a:schemeClr>
                </a:solidFill>
              </a:defRPr>
            </a:lvl1pPr>
          </a:lstStyle>
          <a:p>
            <a:pPr defTabSz="914354"/>
            <a:fld id="{71AB7A37-B852-49AB-B2E2-96296AB21F67}" type="datetimeFigureOut">
              <a:rPr lang="zh-CN" altLang="en-US" smtClean="0">
                <a:solidFill>
                  <a:prstClr val="black">
                    <a:tint val="75000"/>
                  </a:prstClr>
                </a:solidFill>
              </a:rPr>
              <a:pPr defTabSz="914354"/>
              <a:t>2021/9/30</a:t>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6356365"/>
            <a:ext cx="3086100" cy="365125"/>
          </a:xfrm>
          <a:prstGeom prst="rect">
            <a:avLst/>
          </a:prstGeom>
        </p:spPr>
        <p:txBody>
          <a:bodyPr vert="horz" lIns="91436" tIns="45718" rIns="91436" bIns="45718" rtlCol="0" anchor="ctr"/>
          <a:lstStyle>
            <a:lvl1pPr algn="ctr">
              <a:defRPr sz="1200">
                <a:solidFill>
                  <a:schemeClr val="tx1">
                    <a:tint val="75000"/>
                  </a:schemeClr>
                </a:solidFill>
              </a:defRPr>
            </a:lvl1pPr>
          </a:lstStyle>
          <a:p>
            <a:pPr defTabSz="914354"/>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6356365"/>
            <a:ext cx="2057400" cy="365125"/>
          </a:xfrm>
          <a:prstGeom prst="rect">
            <a:avLst/>
          </a:prstGeom>
        </p:spPr>
        <p:txBody>
          <a:bodyPr vert="horz" lIns="91436" tIns="45718" rIns="91436" bIns="45718" rtlCol="0" anchor="ctr"/>
          <a:lstStyle>
            <a:lvl1pPr algn="r">
              <a:defRPr sz="1200">
                <a:solidFill>
                  <a:schemeClr val="tx1">
                    <a:tint val="75000"/>
                  </a:schemeClr>
                </a:solidFill>
              </a:defRPr>
            </a:lvl1pPr>
          </a:lstStyle>
          <a:p>
            <a:pPr defTabSz="914354"/>
            <a:fld id="{888F8D02-9041-4C59-BC62-13DE0E5C6713}" type="slidenum">
              <a:rPr lang="zh-CN" altLang="en-US" smtClean="0">
                <a:solidFill>
                  <a:prstClr val="black">
                    <a:tint val="75000"/>
                  </a:prstClr>
                </a:solidFill>
              </a:rPr>
              <a:pPr defTabSz="914354"/>
              <a:t>‹#›</a:t>
            </a:fld>
            <a:endParaRPr lang="zh-CN" altLang="en-US">
              <a:solidFill>
                <a:prstClr val="black">
                  <a:tint val="75000"/>
                </a:prstClr>
              </a:solidFill>
            </a:endParaRPr>
          </a:p>
        </p:txBody>
      </p:sp>
    </p:spTree>
    <p:extLst>
      <p:ext uri="{BB962C8B-B14F-4D97-AF65-F5344CB8AC3E}">
        <p14:creationId xmlns:p14="http://schemas.microsoft.com/office/powerpoint/2010/main" val="3458886435"/>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354" rtl="0" eaLnBrk="1" latinLnBrk="0" hangingPunct="1">
        <a:defRPr sz="1900" kern="1200">
          <a:solidFill>
            <a:schemeClr val="tx1"/>
          </a:solidFill>
          <a:latin typeface="+mn-lt"/>
          <a:ea typeface="+mn-ea"/>
          <a:cs typeface="+mn-cs"/>
        </a:defRPr>
      </a:lvl1pPr>
      <a:lvl2pPr marL="457178" algn="l" defTabSz="914354" rtl="0" eaLnBrk="1" latinLnBrk="0" hangingPunct="1">
        <a:defRPr sz="1900" kern="1200">
          <a:solidFill>
            <a:schemeClr val="tx1"/>
          </a:solidFill>
          <a:latin typeface="+mn-lt"/>
          <a:ea typeface="+mn-ea"/>
          <a:cs typeface="+mn-cs"/>
        </a:defRPr>
      </a:lvl2pPr>
      <a:lvl3pPr marL="914354" algn="l" defTabSz="914354" rtl="0" eaLnBrk="1" latinLnBrk="0" hangingPunct="1">
        <a:defRPr sz="1900" kern="1200">
          <a:solidFill>
            <a:schemeClr val="tx1"/>
          </a:solidFill>
          <a:latin typeface="+mn-lt"/>
          <a:ea typeface="+mn-ea"/>
          <a:cs typeface="+mn-cs"/>
        </a:defRPr>
      </a:lvl3pPr>
      <a:lvl4pPr marL="1371532" algn="l" defTabSz="914354" rtl="0" eaLnBrk="1" latinLnBrk="0" hangingPunct="1">
        <a:defRPr sz="1900" kern="1200">
          <a:solidFill>
            <a:schemeClr val="tx1"/>
          </a:solidFill>
          <a:latin typeface="+mn-lt"/>
          <a:ea typeface="+mn-ea"/>
          <a:cs typeface="+mn-cs"/>
        </a:defRPr>
      </a:lvl4pPr>
      <a:lvl5pPr marL="1828709" algn="l" defTabSz="914354" rtl="0" eaLnBrk="1" latinLnBrk="0" hangingPunct="1">
        <a:defRPr sz="1900" kern="1200">
          <a:solidFill>
            <a:schemeClr val="tx1"/>
          </a:solidFill>
          <a:latin typeface="+mn-lt"/>
          <a:ea typeface="+mn-ea"/>
          <a:cs typeface="+mn-cs"/>
        </a:defRPr>
      </a:lvl5pPr>
      <a:lvl6pPr marL="2285886" algn="l" defTabSz="914354" rtl="0" eaLnBrk="1" latinLnBrk="0" hangingPunct="1">
        <a:defRPr sz="1900" kern="1200">
          <a:solidFill>
            <a:schemeClr val="tx1"/>
          </a:solidFill>
          <a:latin typeface="+mn-lt"/>
          <a:ea typeface="+mn-ea"/>
          <a:cs typeface="+mn-cs"/>
        </a:defRPr>
      </a:lvl6pPr>
      <a:lvl7pPr marL="2743062" algn="l" defTabSz="914354" rtl="0" eaLnBrk="1" latinLnBrk="0" hangingPunct="1">
        <a:defRPr sz="1900" kern="1200">
          <a:solidFill>
            <a:schemeClr val="tx1"/>
          </a:solidFill>
          <a:latin typeface="+mn-lt"/>
          <a:ea typeface="+mn-ea"/>
          <a:cs typeface="+mn-cs"/>
        </a:defRPr>
      </a:lvl7pPr>
      <a:lvl8pPr marL="3200240" algn="l" defTabSz="914354" rtl="0" eaLnBrk="1" latinLnBrk="0" hangingPunct="1">
        <a:defRPr sz="1900" kern="1200">
          <a:solidFill>
            <a:schemeClr val="tx1"/>
          </a:solidFill>
          <a:latin typeface="+mn-lt"/>
          <a:ea typeface="+mn-ea"/>
          <a:cs typeface="+mn-cs"/>
        </a:defRPr>
      </a:lvl8pPr>
      <a:lvl9pPr marL="3657418" algn="l" defTabSz="914354" rtl="0" eaLnBrk="1" latinLnBrk="0" hangingPunct="1">
        <a:defRPr sz="19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36" tIns="45718" rIns="91436" bIns="45718"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9"/>
          </a:xfrm>
          <a:prstGeom prst="rect">
            <a:avLst/>
          </a:prstGeom>
        </p:spPr>
        <p:txBody>
          <a:bodyPr vert="horz" lIns="91436" tIns="45718" rIns="91436" bIns="45718"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5"/>
            <a:ext cx="2057400" cy="365125"/>
          </a:xfrm>
          <a:prstGeom prst="rect">
            <a:avLst/>
          </a:prstGeom>
        </p:spPr>
        <p:txBody>
          <a:bodyPr vert="horz" lIns="91436" tIns="45718" rIns="91436" bIns="45718" rtlCol="0" anchor="ctr"/>
          <a:lstStyle>
            <a:lvl1pPr algn="l">
              <a:defRPr sz="1200">
                <a:solidFill>
                  <a:schemeClr val="tx1">
                    <a:tint val="75000"/>
                  </a:schemeClr>
                </a:solidFill>
              </a:defRPr>
            </a:lvl1pPr>
          </a:lstStyle>
          <a:p>
            <a:pPr defTabSz="914354"/>
            <a:fld id="{71AB7A37-B852-49AB-B2E2-96296AB21F67}" type="datetimeFigureOut">
              <a:rPr lang="zh-CN" altLang="en-US" smtClean="0">
                <a:solidFill>
                  <a:prstClr val="black">
                    <a:tint val="75000"/>
                  </a:prstClr>
                </a:solidFill>
              </a:rPr>
              <a:pPr defTabSz="914354"/>
              <a:t>2021/9/30</a:t>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6356355"/>
            <a:ext cx="3086100" cy="365125"/>
          </a:xfrm>
          <a:prstGeom prst="rect">
            <a:avLst/>
          </a:prstGeom>
        </p:spPr>
        <p:txBody>
          <a:bodyPr vert="horz" lIns="91436" tIns="45718" rIns="91436" bIns="45718" rtlCol="0" anchor="ctr"/>
          <a:lstStyle>
            <a:lvl1pPr algn="ctr">
              <a:defRPr sz="1200">
                <a:solidFill>
                  <a:schemeClr val="tx1">
                    <a:tint val="75000"/>
                  </a:schemeClr>
                </a:solidFill>
              </a:defRPr>
            </a:lvl1pPr>
          </a:lstStyle>
          <a:p>
            <a:pPr defTabSz="914354"/>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6356355"/>
            <a:ext cx="2057400" cy="365125"/>
          </a:xfrm>
          <a:prstGeom prst="rect">
            <a:avLst/>
          </a:prstGeom>
        </p:spPr>
        <p:txBody>
          <a:bodyPr vert="horz" lIns="91436" tIns="45718" rIns="91436" bIns="45718" rtlCol="0" anchor="ctr"/>
          <a:lstStyle>
            <a:lvl1pPr algn="r">
              <a:defRPr sz="1200">
                <a:solidFill>
                  <a:schemeClr val="tx1">
                    <a:tint val="75000"/>
                  </a:schemeClr>
                </a:solidFill>
              </a:defRPr>
            </a:lvl1pPr>
          </a:lstStyle>
          <a:p>
            <a:pPr defTabSz="914354"/>
            <a:fld id="{888F8D02-9041-4C59-BC62-13DE0E5C6713}" type="slidenum">
              <a:rPr lang="zh-CN" altLang="en-US" smtClean="0">
                <a:solidFill>
                  <a:prstClr val="black">
                    <a:tint val="75000"/>
                  </a:prstClr>
                </a:solidFill>
              </a:rPr>
              <a:pPr defTabSz="914354"/>
              <a:t>‹#›</a:t>
            </a:fld>
            <a:endParaRPr lang="zh-CN" altLang="en-US">
              <a:solidFill>
                <a:prstClr val="black">
                  <a:tint val="75000"/>
                </a:prstClr>
              </a:solidFill>
            </a:endParaRPr>
          </a:p>
        </p:txBody>
      </p:sp>
    </p:spTree>
    <p:extLst>
      <p:ext uri="{BB962C8B-B14F-4D97-AF65-F5344CB8AC3E}">
        <p14:creationId xmlns:p14="http://schemas.microsoft.com/office/powerpoint/2010/main" val="1096275293"/>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354" rtl="0" eaLnBrk="1" latinLnBrk="0" hangingPunct="1">
        <a:defRPr sz="1900" kern="1200">
          <a:solidFill>
            <a:schemeClr val="tx1"/>
          </a:solidFill>
          <a:latin typeface="+mn-lt"/>
          <a:ea typeface="+mn-ea"/>
          <a:cs typeface="+mn-cs"/>
        </a:defRPr>
      </a:lvl1pPr>
      <a:lvl2pPr marL="457178" algn="l" defTabSz="914354" rtl="0" eaLnBrk="1" latinLnBrk="0" hangingPunct="1">
        <a:defRPr sz="1900" kern="1200">
          <a:solidFill>
            <a:schemeClr val="tx1"/>
          </a:solidFill>
          <a:latin typeface="+mn-lt"/>
          <a:ea typeface="+mn-ea"/>
          <a:cs typeface="+mn-cs"/>
        </a:defRPr>
      </a:lvl2pPr>
      <a:lvl3pPr marL="914354" algn="l" defTabSz="914354" rtl="0" eaLnBrk="1" latinLnBrk="0" hangingPunct="1">
        <a:defRPr sz="1900" kern="1200">
          <a:solidFill>
            <a:schemeClr val="tx1"/>
          </a:solidFill>
          <a:latin typeface="+mn-lt"/>
          <a:ea typeface="+mn-ea"/>
          <a:cs typeface="+mn-cs"/>
        </a:defRPr>
      </a:lvl3pPr>
      <a:lvl4pPr marL="1371532" algn="l" defTabSz="914354" rtl="0" eaLnBrk="1" latinLnBrk="0" hangingPunct="1">
        <a:defRPr sz="1900" kern="1200">
          <a:solidFill>
            <a:schemeClr val="tx1"/>
          </a:solidFill>
          <a:latin typeface="+mn-lt"/>
          <a:ea typeface="+mn-ea"/>
          <a:cs typeface="+mn-cs"/>
        </a:defRPr>
      </a:lvl4pPr>
      <a:lvl5pPr marL="1828709" algn="l" defTabSz="914354" rtl="0" eaLnBrk="1" latinLnBrk="0" hangingPunct="1">
        <a:defRPr sz="1900" kern="1200">
          <a:solidFill>
            <a:schemeClr val="tx1"/>
          </a:solidFill>
          <a:latin typeface="+mn-lt"/>
          <a:ea typeface="+mn-ea"/>
          <a:cs typeface="+mn-cs"/>
        </a:defRPr>
      </a:lvl5pPr>
      <a:lvl6pPr marL="2285886" algn="l" defTabSz="914354" rtl="0" eaLnBrk="1" latinLnBrk="0" hangingPunct="1">
        <a:defRPr sz="1900" kern="1200">
          <a:solidFill>
            <a:schemeClr val="tx1"/>
          </a:solidFill>
          <a:latin typeface="+mn-lt"/>
          <a:ea typeface="+mn-ea"/>
          <a:cs typeface="+mn-cs"/>
        </a:defRPr>
      </a:lvl6pPr>
      <a:lvl7pPr marL="2743062" algn="l" defTabSz="914354" rtl="0" eaLnBrk="1" latinLnBrk="0" hangingPunct="1">
        <a:defRPr sz="1900" kern="1200">
          <a:solidFill>
            <a:schemeClr val="tx1"/>
          </a:solidFill>
          <a:latin typeface="+mn-lt"/>
          <a:ea typeface="+mn-ea"/>
          <a:cs typeface="+mn-cs"/>
        </a:defRPr>
      </a:lvl7pPr>
      <a:lvl8pPr marL="3200240" algn="l" defTabSz="914354" rtl="0" eaLnBrk="1" latinLnBrk="0" hangingPunct="1">
        <a:defRPr sz="1900" kern="1200">
          <a:solidFill>
            <a:schemeClr val="tx1"/>
          </a:solidFill>
          <a:latin typeface="+mn-lt"/>
          <a:ea typeface="+mn-ea"/>
          <a:cs typeface="+mn-cs"/>
        </a:defRPr>
      </a:lvl8pPr>
      <a:lvl9pPr marL="3657418" algn="l" defTabSz="914354"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7.xml"/><Relationship Id="rId1" Type="http://schemas.openxmlformats.org/officeDocument/2006/relationships/slideLayout" Target="../slideLayouts/slideLayout51.xml"/><Relationship Id="rId5" Type="http://schemas.openxmlformats.org/officeDocument/2006/relationships/image" Target="../media/image15.emf"/><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51.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4.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51.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1.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1.xml"/><Relationship Id="rId5" Type="http://schemas.openxmlformats.org/officeDocument/2006/relationships/image" Target="../media/image1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矩形 78"/>
          <p:cNvSpPr/>
          <p:nvPr/>
        </p:nvSpPr>
        <p:spPr>
          <a:xfrm>
            <a:off x="-6413" y="4672017"/>
            <a:ext cx="9144000" cy="1234251"/>
          </a:xfrm>
          <a:prstGeom prst="rect">
            <a:avLst/>
          </a:prstGeom>
          <a:gradFill>
            <a:gsLst>
              <a:gs pos="0">
                <a:schemeClr val="accent1">
                  <a:lumMod val="5000"/>
                  <a:lumOff val="95000"/>
                  <a:alpha val="0"/>
                </a:schemeClr>
              </a:gs>
              <a:gs pos="78000">
                <a:schemeClr val="accent5"/>
              </a:gs>
            </a:gsLst>
            <a:lin ang="10800000" scaled="0"/>
          </a:gradFill>
          <a:ln>
            <a:noFill/>
          </a:ln>
          <a:effectLst>
            <a:outerShdw blurRad="393700" dist="76200" dir="5820000" sx="99000" sy="99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zh-CN" altLang="en-US"/>
          </a:p>
        </p:txBody>
      </p:sp>
      <p:sp>
        <p:nvSpPr>
          <p:cNvPr id="19" name="圆角矩形 18"/>
          <p:cNvSpPr/>
          <p:nvPr/>
        </p:nvSpPr>
        <p:spPr>
          <a:xfrm rot="10800000" flipV="1">
            <a:off x="4686315" y="6145243"/>
            <a:ext cx="30163" cy="369887"/>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914354" eaLnBrk="1" fontAlgn="auto" hangingPunct="1">
              <a:spcBef>
                <a:spcPts val="0"/>
              </a:spcBef>
              <a:spcAft>
                <a:spcPts val="0"/>
              </a:spcAft>
              <a:defRPr/>
            </a:pPr>
            <a:endParaRPr lang="zh-CN" altLang="en-US" sz="1900" b="0">
              <a:solidFill>
                <a:prstClr val="white"/>
              </a:solidFill>
            </a:endParaRPr>
          </a:p>
        </p:txBody>
      </p:sp>
      <p:grpSp>
        <p:nvGrpSpPr>
          <p:cNvPr id="20" name="组合 40"/>
          <p:cNvGrpSpPr>
            <a:grpSpLocks/>
          </p:cNvGrpSpPr>
          <p:nvPr/>
        </p:nvGrpSpPr>
        <p:grpSpPr bwMode="auto">
          <a:xfrm>
            <a:off x="2205038" y="6129368"/>
            <a:ext cx="5391150" cy="415925"/>
            <a:chOff x="7406864" y="5791368"/>
            <a:chExt cx="4547703" cy="418937"/>
          </a:xfrm>
        </p:grpSpPr>
        <p:sp>
          <p:nvSpPr>
            <p:cNvPr id="21" name="文本框 41"/>
            <p:cNvSpPr txBox="1">
              <a:spLocks noChangeArrowheads="1"/>
            </p:cNvSpPr>
            <p:nvPr/>
          </p:nvSpPr>
          <p:spPr bwMode="auto">
            <a:xfrm>
              <a:off x="7406864" y="5806920"/>
              <a:ext cx="1987443" cy="403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defRPr sz="2800" b="1">
                  <a:solidFill>
                    <a:schemeClr val="bg1"/>
                  </a:solidFill>
                  <a:latin typeface="Arial" charset="0"/>
                  <a:ea typeface="宋体" pitchFamily="2" charset="-122"/>
                </a:defRPr>
              </a:lvl1pPr>
              <a:lvl2pPr marL="742950" indent="-285750" defTabSz="912813">
                <a:defRPr sz="2800" b="1">
                  <a:solidFill>
                    <a:schemeClr val="bg1"/>
                  </a:solidFill>
                  <a:latin typeface="Arial" charset="0"/>
                  <a:ea typeface="宋体" pitchFamily="2" charset="-122"/>
                </a:defRPr>
              </a:lvl2pPr>
              <a:lvl3pPr marL="1143000" indent="-228600" defTabSz="912813">
                <a:defRPr sz="2800" b="1">
                  <a:solidFill>
                    <a:schemeClr val="bg1"/>
                  </a:solidFill>
                  <a:latin typeface="Arial" charset="0"/>
                  <a:ea typeface="宋体" pitchFamily="2" charset="-122"/>
                </a:defRPr>
              </a:lvl3pPr>
              <a:lvl4pPr marL="1600200" indent="-228600" defTabSz="912813">
                <a:defRPr sz="2800" b="1">
                  <a:solidFill>
                    <a:schemeClr val="bg1"/>
                  </a:solidFill>
                  <a:latin typeface="Arial" charset="0"/>
                  <a:ea typeface="宋体" pitchFamily="2" charset="-122"/>
                </a:defRPr>
              </a:lvl4pPr>
              <a:lvl5pPr marL="2057400" indent="-228600" defTabSz="912813">
                <a:defRPr sz="2800" b="1">
                  <a:solidFill>
                    <a:schemeClr val="bg1"/>
                  </a:solidFill>
                  <a:latin typeface="Arial" charset="0"/>
                  <a:ea typeface="宋体" pitchFamily="2" charset="-122"/>
                </a:defRPr>
              </a:lvl5pPr>
              <a:lvl6pPr marL="2514600" indent="-228600" defTabSz="912813" eaLnBrk="0" fontAlgn="base" hangingPunct="0">
                <a:spcBef>
                  <a:spcPct val="0"/>
                </a:spcBef>
                <a:spcAft>
                  <a:spcPct val="0"/>
                </a:spcAft>
                <a:defRPr sz="2800" b="1">
                  <a:solidFill>
                    <a:schemeClr val="bg1"/>
                  </a:solidFill>
                  <a:latin typeface="Arial" charset="0"/>
                  <a:ea typeface="宋体" pitchFamily="2" charset="-122"/>
                </a:defRPr>
              </a:lvl6pPr>
              <a:lvl7pPr marL="2971800" indent="-228600" defTabSz="912813" eaLnBrk="0" fontAlgn="base" hangingPunct="0">
                <a:spcBef>
                  <a:spcPct val="0"/>
                </a:spcBef>
                <a:spcAft>
                  <a:spcPct val="0"/>
                </a:spcAft>
                <a:defRPr sz="2800" b="1">
                  <a:solidFill>
                    <a:schemeClr val="bg1"/>
                  </a:solidFill>
                  <a:latin typeface="Arial" charset="0"/>
                  <a:ea typeface="宋体" pitchFamily="2" charset="-122"/>
                </a:defRPr>
              </a:lvl7pPr>
              <a:lvl8pPr marL="3429000" indent="-228600" defTabSz="912813" eaLnBrk="0" fontAlgn="base" hangingPunct="0">
                <a:spcBef>
                  <a:spcPct val="0"/>
                </a:spcBef>
                <a:spcAft>
                  <a:spcPct val="0"/>
                </a:spcAft>
                <a:defRPr sz="2800" b="1">
                  <a:solidFill>
                    <a:schemeClr val="bg1"/>
                  </a:solidFill>
                  <a:latin typeface="Arial" charset="0"/>
                  <a:ea typeface="宋体" pitchFamily="2" charset="-122"/>
                </a:defRPr>
              </a:lvl8pPr>
              <a:lvl9pPr marL="3886200" indent="-228600" defTabSz="912813" eaLnBrk="0" fontAlgn="base" hangingPunct="0">
                <a:spcBef>
                  <a:spcPct val="0"/>
                </a:spcBef>
                <a:spcAft>
                  <a:spcPct val="0"/>
                </a:spcAft>
                <a:defRPr sz="2800" b="1">
                  <a:solidFill>
                    <a:schemeClr val="bg1"/>
                  </a:solidFill>
                  <a:latin typeface="Arial" charset="0"/>
                  <a:ea typeface="宋体" pitchFamily="2" charset="-122"/>
                </a:defRPr>
              </a:lvl9pPr>
            </a:lstStyle>
            <a:p>
              <a:pPr algn="ctr" eaLnBrk="1" hangingPunct="1"/>
              <a:r>
                <a:rPr lang="zh-CN" altLang="en-US" sz="2000" b="0" dirty="0" smtClean="0">
                  <a:solidFill>
                    <a:srgbClr val="A2A2A2"/>
                  </a:solidFill>
                  <a:latin typeface="微软雅黑" pitchFamily="34" charset="-122"/>
                  <a:ea typeface="微软雅黑" pitchFamily="34" charset="-122"/>
                </a:rPr>
                <a:t>作者：江   涛</a:t>
              </a:r>
              <a:endParaRPr lang="en-US" altLang="zh-CN" sz="2000" b="0" dirty="0">
                <a:solidFill>
                  <a:srgbClr val="A2A2A2"/>
                </a:solidFill>
                <a:latin typeface="微软雅黑" pitchFamily="34" charset="-122"/>
                <a:ea typeface="微软雅黑" pitchFamily="34" charset="-122"/>
              </a:endParaRPr>
            </a:p>
          </p:txBody>
        </p:sp>
        <p:sp>
          <p:nvSpPr>
            <p:cNvPr id="22" name="矩形 42"/>
            <p:cNvSpPr>
              <a:spLocks noChangeArrowheads="1"/>
            </p:cNvSpPr>
            <p:nvPr/>
          </p:nvSpPr>
          <p:spPr bwMode="auto">
            <a:xfrm>
              <a:off x="9654182" y="5791368"/>
              <a:ext cx="2300385" cy="40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defTabSz="912813" eaLnBrk="1" hangingPunct="1"/>
              <a:r>
                <a:rPr lang="en-US" altLang="zh-CN" sz="2000" b="0" dirty="0">
                  <a:solidFill>
                    <a:srgbClr val="A2A2A2"/>
                  </a:solidFill>
                  <a:latin typeface="微软雅黑" pitchFamily="34" charset="-122"/>
                  <a:ea typeface="微软雅黑" pitchFamily="34" charset="-122"/>
                </a:rPr>
                <a:t>308104060@qq.com</a:t>
              </a:r>
            </a:p>
          </p:txBody>
        </p:sp>
      </p:grpSp>
      <p:sp>
        <p:nvSpPr>
          <p:cNvPr id="23" name="文本框 43"/>
          <p:cNvSpPr txBox="1"/>
          <p:nvPr/>
        </p:nvSpPr>
        <p:spPr>
          <a:xfrm>
            <a:off x="1907548" y="3754307"/>
            <a:ext cx="5117426" cy="461661"/>
          </a:xfrm>
          <a:prstGeom prst="rect">
            <a:avLst/>
          </a:prstGeom>
          <a:noFill/>
        </p:spPr>
        <p:txBody>
          <a:bodyPr lIns="91436" tIns="45718" rIns="91436" bIns="45718">
            <a:spAutoFit/>
          </a:bodyPr>
          <a:lstStyle/>
          <a:p>
            <a:pPr algn="ctr" defTabSz="914354" eaLnBrk="1" fontAlgn="auto" hangingPunct="1">
              <a:spcBef>
                <a:spcPts val="0"/>
              </a:spcBef>
              <a:spcAft>
                <a:spcPts val="0"/>
              </a:spcAft>
              <a:defRPr/>
            </a:pPr>
            <a:r>
              <a:rPr lang="zh-CN" altLang="en-US" sz="2400" spc="600" dirty="0" smtClean="0">
                <a:solidFill>
                  <a:prstClr val="white">
                    <a:lumMod val="50000"/>
                    <a:alpha val="78000"/>
                  </a:prstClr>
                </a:solidFill>
                <a:latin typeface="Calibri" panose="020F0502020204030204" pitchFamily="34" charset="0"/>
                <a:ea typeface="微软雅黑"/>
                <a:cs typeface="Segoe UI Semilight" panose="020B0402040204020203" pitchFamily="34" charset="0"/>
              </a:rPr>
              <a:t> 第七届全国脉冲功率会议</a:t>
            </a:r>
            <a:endParaRPr lang="zh-CN" altLang="en-US" sz="2400" spc="600" dirty="0">
              <a:solidFill>
                <a:prstClr val="white">
                  <a:lumMod val="50000"/>
                  <a:alpha val="78000"/>
                </a:prstClr>
              </a:solidFill>
              <a:latin typeface="Calibri" panose="020F0502020204030204" pitchFamily="34" charset="0"/>
              <a:ea typeface="微软雅黑"/>
              <a:cs typeface="Segoe UI Semilight" panose="020B0402040204020203" pitchFamily="34" charset="0"/>
            </a:endParaRPr>
          </a:p>
        </p:txBody>
      </p:sp>
      <p:sp>
        <p:nvSpPr>
          <p:cNvPr id="24" name="文本框 47"/>
          <p:cNvSpPr txBox="1">
            <a:spLocks noChangeArrowheads="1"/>
          </p:cNvSpPr>
          <p:nvPr/>
        </p:nvSpPr>
        <p:spPr bwMode="auto">
          <a:xfrm>
            <a:off x="2007153" y="1196975"/>
            <a:ext cx="5109087" cy="1938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spAutoFit/>
          </a:bodyPr>
          <a:lstStyle>
            <a:lvl1pPr defTabSz="912813">
              <a:defRPr sz="2800" b="1">
                <a:solidFill>
                  <a:schemeClr val="bg1"/>
                </a:solidFill>
                <a:latin typeface="Arial" charset="0"/>
                <a:ea typeface="宋体" pitchFamily="2" charset="-122"/>
              </a:defRPr>
            </a:lvl1pPr>
            <a:lvl2pPr marL="742950" indent="-285750" defTabSz="912813">
              <a:defRPr sz="2800" b="1">
                <a:solidFill>
                  <a:schemeClr val="bg1"/>
                </a:solidFill>
                <a:latin typeface="Arial" charset="0"/>
                <a:ea typeface="宋体" pitchFamily="2" charset="-122"/>
              </a:defRPr>
            </a:lvl2pPr>
            <a:lvl3pPr marL="1143000" indent="-228600" defTabSz="912813">
              <a:defRPr sz="2800" b="1">
                <a:solidFill>
                  <a:schemeClr val="bg1"/>
                </a:solidFill>
                <a:latin typeface="Arial" charset="0"/>
                <a:ea typeface="宋体" pitchFamily="2" charset="-122"/>
              </a:defRPr>
            </a:lvl3pPr>
            <a:lvl4pPr marL="1600200" indent="-228600" defTabSz="912813">
              <a:defRPr sz="2800" b="1">
                <a:solidFill>
                  <a:schemeClr val="bg1"/>
                </a:solidFill>
                <a:latin typeface="Arial" charset="0"/>
                <a:ea typeface="宋体" pitchFamily="2" charset="-122"/>
              </a:defRPr>
            </a:lvl4pPr>
            <a:lvl5pPr marL="2057400" indent="-228600" defTabSz="912813">
              <a:defRPr sz="2800" b="1">
                <a:solidFill>
                  <a:schemeClr val="bg1"/>
                </a:solidFill>
                <a:latin typeface="Arial" charset="0"/>
                <a:ea typeface="宋体" pitchFamily="2" charset="-122"/>
              </a:defRPr>
            </a:lvl5pPr>
            <a:lvl6pPr marL="2514600" indent="-228600" defTabSz="912813" eaLnBrk="0" fontAlgn="base" hangingPunct="0">
              <a:spcBef>
                <a:spcPct val="0"/>
              </a:spcBef>
              <a:spcAft>
                <a:spcPct val="0"/>
              </a:spcAft>
              <a:defRPr sz="2800" b="1">
                <a:solidFill>
                  <a:schemeClr val="bg1"/>
                </a:solidFill>
                <a:latin typeface="Arial" charset="0"/>
                <a:ea typeface="宋体" pitchFamily="2" charset="-122"/>
              </a:defRPr>
            </a:lvl6pPr>
            <a:lvl7pPr marL="2971800" indent="-228600" defTabSz="912813" eaLnBrk="0" fontAlgn="base" hangingPunct="0">
              <a:spcBef>
                <a:spcPct val="0"/>
              </a:spcBef>
              <a:spcAft>
                <a:spcPct val="0"/>
              </a:spcAft>
              <a:defRPr sz="2800" b="1">
                <a:solidFill>
                  <a:schemeClr val="bg1"/>
                </a:solidFill>
                <a:latin typeface="Arial" charset="0"/>
                <a:ea typeface="宋体" pitchFamily="2" charset="-122"/>
              </a:defRPr>
            </a:lvl7pPr>
            <a:lvl8pPr marL="3429000" indent="-228600" defTabSz="912813" eaLnBrk="0" fontAlgn="base" hangingPunct="0">
              <a:spcBef>
                <a:spcPct val="0"/>
              </a:spcBef>
              <a:spcAft>
                <a:spcPct val="0"/>
              </a:spcAft>
              <a:defRPr sz="2800" b="1">
                <a:solidFill>
                  <a:schemeClr val="bg1"/>
                </a:solidFill>
                <a:latin typeface="Arial" charset="0"/>
                <a:ea typeface="宋体" pitchFamily="2" charset="-122"/>
              </a:defRPr>
            </a:lvl8pPr>
            <a:lvl9pPr marL="3886200" indent="-228600" defTabSz="912813" eaLnBrk="0" fontAlgn="base" hangingPunct="0">
              <a:spcBef>
                <a:spcPct val="0"/>
              </a:spcBef>
              <a:spcAft>
                <a:spcPct val="0"/>
              </a:spcAft>
              <a:defRPr sz="2800" b="1">
                <a:solidFill>
                  <a:schemeClr val="bg1"/>
                </a:solidFill>
                <a:latin typeface="Arial" charset="0"/>
                <a:ea typeface="宋体" pitchFamily="2" charset="-122"/>
              </a:defRPr>
            </a:lvl9pPr>
          </a:lstStyle>
          <a:p>
            <a:pPr algn="ctr"/>
            <a:r>
              <a:rPr lang="en-US" altLang="zh-CN" sz="4800" b="0" dirty="0">
                <a:solidFill>
                  <a:srgbClr val="44546A"/>
                </a:solidFill>
                <a:latin typeface="微软雅黑" pitchFamily="34" charset="-122"/>
                <a:ea typeface="微软雅黑" pitchFamily="34" charset="-122"/>
              </a:rPr>
              <a:t>X</a:t>
            </a:r>
            <a:r>
              <a:rPr lang="zh-CN" altLang="en-US" sz="4800" b="0" dirty="0">
                <a:solidFill>
                  <a:srgbClr val="44546A"/>
                </a:solidFill>
                <a:latin typeface="微软雅黑" pitchFamily="34" charset="-122"/>
                <a:ea typeface="微软雅黑" pitchFamily="34" charset="-122"/>
              </a:rPr>
              <a:t>波段</a:t>
            </a:r>
            <a:r>
              <a:rPr lang="en-US" altLang="zh-CN" sz="4800" b="0" dirty="0" smtClean="0">
                <a:solidFill>
                  <a:srgbClr val="44546A"/>
                </a:solidFill>
                <a:latin typeface="微软雅黑" pitchFamily="34" charset="-122"/>
                <a:ea typeface="微软雅黑" pitchFamily="34" charset="-122"/>
              </a:rPr>
              <a:t>SLED</a:t>
            </a:r>
          </a:p>
          <a:p>
            <a:pPr algn="ctr">
              <a:lnSpc>
                <a:spcPct val="150000"/>
              </a:lnSpc>
            </a:pPr>
            <a:r>
              <a:rPr lang="zh-CN" altLang="en-US" sz="4800" b="0" dirty="0" smtClean="0">
                <a:solidFill>
                  <a:srgbClr val="44546A"/>
                </a:solidFill>
                <a:latin typeface="微软雅黑" pitchFamily="34" charset="-122"/>
                <a:ea typeface="微软雅黑" pitchFamily="34" charset="-122"/>
              </a:rPr>
              <a:t>脉冲</a:t>
            </a:r>
            <a:r>
              <a:rPr lang="zh-CN" altLang="en-US" sz="4800" b="0" dirty="0">
                <a:solidFill>
                  <a:srgbClr val="44546A"/>
                </a:solidFill>
                <a:latin typeface="微软雅黑" pitchFamily="34" charset="-122"/>
                <a:ea typeface="微软雅黑" pitchFamily="34" charset="-122"/>
              </a:rPr>
              <a:t>压缩系统设计</a:t>
            </a:r>
          </a:p>
        </p:txBody>
      </p:sp>
      <p:sp>
        <p:nvSpPr>
          <p:cNvPr id="26" name="文本框 45"/>
          <p:cNvSpPr txBox="1">
            <a:spLocks noChangeArrowheads="1"/>
          </p:cNvSpPr>
          <p:nvPr/>
        </p:nvSpPr>
        <p:spPr bwMode="auto">
          <a:xfrm>
            <a:off x="1893888" y="5064125"/>
            <a:ext cx="5414962" cy="461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defRPr sz="2800" b="1">
                <a:solidFill>
                  <a:schemeClr val="bg1"/>
                </a:solidFill>
                <a:latin typeface="Arial" charset="0"/>
                <a:ea typeface="宋体" pitchFamily="2" charset="-122"/>
              </a:defRPr>
            </a:lvl1pPr>
            <a:lvl2pPr marL="742950" indent="-285750" defTabSz="912813">
              <a:defRPr sz="2800" b="1">
                <a:solidFill>
                  <a:schemeClr val="bg1"/>
                </a:solidFill>
                <a:latin typeface="Arial" charset="0"/>
                <a:ea typeface="宋体" pitchFamily="2" charset="-122"/>
              </a:defRPr>
            </a:lvl2pPr>
            <a:lvl3pPr marL="1143000" indent="-228600" defTabSz="912813">
              <a:defRPr sz="2800" b="1">
                <a:solidFill>
                  <a:schemeClr val="bg1"/>
                </a:solidFill>
                <a:latin typeface="Arial" charset="0"/>
                <a:ea typeface="宋体" pitchFamily="2" charset="-122"/>
              </a:defRPr>
            </a:lvl3pPr>
            <a:lvl4pPr marL="1600200" indent="-228600" defTabSz="912813">
              <a:defRPr sz="2800" b="1">
                <a:solidFill>
                  <a:schemeClr val="bg1"/>
                </a:solidFill>
                <a:latin typeface="Arial" charset="0"/>
                <a:ea typeface="宋体" pitchFamily="2" charset="-122"/>
              </a:defRPr>
            </a:lvl4pPr>
            <a:lvl5pPr marL="2057400" indent="-228600" defTabSz="912813">
              <a:defRPr sz="2800" b="1">
                <a:solidFill>
                  <a:schemeClr val="bg1"/>
                </a:solidFill>
                <a:latin typeface="Arial" charset="0"/>
                <a:ea typeface="宋体" pitchFamily="2" charset="-122"/>
              </a:defRPr>
            </a:lvl5pPr>
            <a:lvl6pPr marL="2514600" indent="-228600" defTabSz="912813" eaLnBrk="0" fontAlgn="base" hangingPunct="0">
              <a:spcBef>
                <a:spcPct val="0"/>
              </a:spcBef>
              <a:spcAft>
                <a:spcPct val="0"/>
              </a:spcAft>
              <a:defRPr sz="2800" b="1">
                <a:solidFill>
                  <a:schemeClr val="bg1"/>
                </a:solidFill>
                <a:latin typeface="Arial" charset="0"/>
                <a:ea typeface="宋体" pitchFamily="2" charset="-122"/>
              </a:defRPr>
            </a:lvl6pPr>
            <a:lvl7pPr marL="2971800" indent="-228600" defTabSz="912813" eaLnBrk="0" fontAlgn="base" hangingPunct="0">
              <a:spcBef>
                <a:spcPct val="0"/>
              </a:spcBef>
              <a:spcAft>
                <a:spcPct val="0"/>
              </a:spcAft>
              <a:defRPr sz="2800" b="1">
                <a:solidFill>
                  <a:schemeClr val="bg1"/>
                </a:solidFill>
                <a:latin typeface="Arial" charset="0"/>
                <a:ea typeface="宋体" pitchFamily="2" charset="-122"/>
              </a:defRPr>
            </a:lvl7pPr>
            <a:lvl8pPr marL="3429000" indent="-228600" defTabSz="912813" eaLnBrk="0" fontAlgn="base" hangingPunct="0">
              <a:spcBef>
                <a:spcPct val="0"/>
              </a:spcBef>
              <a:spcAft>
                <a:spcPct val="0"/>
              </a:spcAft>
              <a:defRPr sz="2800" b="1">
                <a:solidFill>
                  <a:schemeClr val="bg1"/>
                </a:solidFill>
                <a:latin typeface="Arial" charset="0"/>
                <a:ea typeface="宋体" pitchFamily="2" charset="-122"/>
              </a:defRPr>
            </a:lvl8pPr>
            <a:lvl9pPr marL="3886200" indent="-228600" defTabSz="912813" eaLnBrk="0" fontAlgn="base" hangingPunct="0">
              <a:spcBef>
                <a:spcPct val="0"/>
              </a:spcBef>
              <a:spcAft>
                <a:spcPct val="0"/>
              </a:spcAft>
              <a:defRPr sz="2800" b="1">
                <a:solidFill>
                  <a:schemeClr val="bg1"/>
                </a:solidFill>
                <a:latin typeface="Arial" charset="0"/>
                <a:ea typeface="宋体" pitchFamily="2" charset="-122"/>
              </a:defRPr>
            </a:lvl9pPr>
          </a:lstStyle>
          <a:p>
            <a:pPr algn="ctr" eaLnBrk="1" hangingPunct="1"/>
            <a:r>
              <a:rPr lang="zh-CN" altLang="en-US" sz="2400" b="0" dirty="0" smtClean="0">
                <a:solidFill>
                  <a:srgbClr val="FFFFFF"/>
                </a:solidFill>
                <a:latin typeface="微软雅黑" pitchFamily="34" charset="-122"/>
                <a:ea typeface="微软雅黑" pitchFamily="34" charset="-122"/>
              </a:rPr>
              <a:t>西北核技术研究所</a:t>
            </a:r>
            <a:endParaRPr lang="en-US" altLang="zh-CN" sz="2400" b="0" dirty="0">
              <a:solidFill>
                <a:srgbClr val="FFFFFF"/>
              </a:solidFill>
              <a:latin typeface="微软雅黑" pitchFamily="34" charset="-122"/>
              <a:ea typeface="微软雅黑" pitchFamily="34" charset="-122"/>
            </a:endParaRPr>
          </a:p>
        </p:txBody>
      </p:sp>
      <p:sp>
        <p:nvSpPr>
          <p:cNvPr id="27" name="圆角矩形 26"/>
          <p:cNvSpPr/>
          <p:nvPr/>
        </p:nvSpPr>
        <p:spPr>
          <a:xfrm rot="16200000" flipV="1">
            <a:off x="7558882" y="4680774"/>
            <a:ext cx="1282700" cy="1208087"/>
          </a:xfrm>
          <a:prstGeom prst="roundRect">
            <a:avLst>
              <a:gd name="adj" fmla="val 5039"/>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endParaRPr lang="zh-CN" altLang="en-US" sz="1900" b="0">
              <a:solidFill>
                <a:prstClr val="white"/>
              </a:solidFill>
            </a:endParaRPr>
          </a:p>
        </p:txBody>
      </p:sp>
      <p:sp>
        <p:nvSpPr>
          <p:cNvPr id="28" name="Freeform 96"/>
          <p:cNvSpPr>
            <a:spLocks/>
          </p:cNvSpPr>
          <p:nvPr/>
        </p:nvSpPr>
        <p:spPr bwMode="auto">
          <a:xfrm>
            <a:off x="7904163" y="4926013"/>
            <a:ext cx="690562" cy="717550"/>
          </a:xfrm>
          <a:custGeom>
            <a:avLst/>
            <a:gdLst>
              <a:gd name="T0" fmla="*/ 587566 w 216"/>
              <a:gd name="T1" fmla="*/ 0 h 208"/>
              <a:gd name="T2" fmla="*/ 485380 w 216"/>
              <a:gd name="T3" fmla="*/ 110247 h 208"/>
              <a:gd name="T4" fmla="*/ 491767 w 216"/>
              <a:gd name="T5" fmla="*/ 141254 h 208"/>
              <a:gd name="T6" fmla="*/ 191598 w 216"/>
              <a:gd name="T7" fmla="*/ 275617 h 208"/>
              <a:gd name="T8" fmla="*/ 102185 w 216"/>
              <a:gd name="T9" fmla="*/ 220494 h 208"/>
              <a:gd name="T10" fmla="*/ 0 w 216"/>
              <a:gd name="T11" fmla="*/ 330740 h 208"/>
              <a:gd name="T12" fmla="*/ 102185 w 216"/>
              <a:gd name="T13" fmla="*/ 440987 h 208"/>
              <a:gd name="T14" fmla="*/ 178824 w 216"/>
              <a:gd name="T15" fmla="*/ 406535 h 208"/>
              <a:gd name="T16" fmla="*/ 370422 w 216"/>
              <a:gd name="T17" fmla="*/ 554679 h 208"/>
              <a:gd name="T18" fmla="*/ 357649 w 216"/>
              <a:gd name="T19" fmla="*/ 606357 h 208"/>
              <a:gd name="T20" fmla="*/ 459834 w 216"/>
              <a:gd name="T21" fmla="*/ 716604 h 208"/>
              <a:gd name="T22" fmla="*/ 562019 w 216"/>
              <a:gd name="T23" fmla="*/ 606357 h 208"/>
              <a:gd name="T24" fmla="*/ 459834 w 216"/>
              <a:gd name="T25" fmla="*/ 496110 h 208"/>
              <a:gd name="T26" fmla="*/ 386388 w 216"/>
              <a:gd name="T27" fmla="*/ 530563 h 208"/>
              <a:gd name="T28" fmla="*/ 194791 w 216"/>
              <a:gd name="T29" fmla="*/ 382418 h 208"/>
              <a:gd name="T30" fmla="*/ 204371 w 216"/>
              <a:gd name="T31" fmla="*/ 330740 h 208"/>
              <a:gd name="T32" fmla="*/ 201177 w 216"/>
              <a:gd name="T33" fmla="*/ 299733 h 208"/>
              <a:gd name="T34" fmla="*/ 501347 w 216"/>
              <a:gd name="T35" fmla="*/ 165370 h 208"/>
              <a:gd name="T36" fmla="*/ 587566 w 216"/>
              <a:gd name="T37" fmla="*/ 220494 h 208"/>
              <a:gd name="T38" fmla="*/ 689751 w 216"/>
              <a:gd name="T39" fmla="*/ 110247 h 208"/>
              <a:gd name="T40" fmla="*/ 587566 w 216"/>
              <a:gd name="T41" fmla="*/ 0 h 20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6" h="208">
                <a:moveTo>
                  <a:pt x="184" y="0"/>
                </a:moveTo>
                <a:cubicBezTo>
                  <a:pt x="167" y="0"/>
                  <a:pt x="152" y="14"/>
                  <a:pt x="152" y="32"/>
                </a:cubicBezTo>
                <a:cubicBezTo>
                  <a:pt x="152" y="35"/>
                  <a:pt x="153" y="38"/>
                  <a:pt x="154" y="41"/>
                </a:cubicBezTo>
                <a:cubicBezTo>
                  <a:pt x="60" y="80"/>
                  <a:pt x="60" y="80"/>
                  <a:pt x="60" y="80"/>
                </a:cubicBezTo>
                <a:cubicBezTo>
                  <a:pt x="55" y="70"/>
                  <a:pt x="44" y="64"/>
                  <a:pt x="32" y="64"/>
                </a:cubicBezTo>
                <a:cubicBezTo>
                  <a:pt x="15" y="64"/>
                  <a:pt x="0" y="78"/>
                  <a:pt x="0" y="96"/>
                </a:cubicBezTo>
                <a:cubicBezTo>
                  <a:pt x="0" y="113"/>
                  <a:pt x="15" y="128"/>
                  <a:pt x="32" y="128"/>
                </a:cubicBezTo>
                <a:cubicBezTo>
                  <a:pt x="42" y="128"/>
                  <a:pt x="50" y="124"/>
                  <a:pt x="56" y="118"/>
                </a:cubicBezTo>
                <a:cubicBezTo>
                  <a:pt x="116" y="161"/>
                  <a:pt x="116" y="161"/>
                  <a:pt x="116" y="161"/>
                </a:cubicBezTo>
                <a:cubicBezTo>
                  <a:pt x="114" y="165"/>
                  <a:pt x="112" y="170"/>
                  <a:pt x="112" y="176"/>
                </a:cubicBezTo>
                <a:cubicBezTo>
                  <a:pt x="112" y="193"/>
                  <a:pt x="127" y="208"/>
                  <a:pt x="144" y="208"/>
                </a:cubicBezTo>
                <a:cubicBezTo>
                  <a:pt x="162" y="208"/>
                  <a:pt x="176" y="193"/>
                  <a:pt x="176" y="176"/>
                </a:cubicBezTo>
                <a:cubicBezTo>
                  <a:pt x="176" y="158"/>
                  <a:pt x="162" y="144"/>
                  <a:pt x="144" y="144"/>
                </a:cubicBezTo>
                <a:cubicBezTo>
                  <a:pt x="135" y="144"/>
                  <a:pt x="127" y="148"/>
                  <a:pt x="121" y="154"/>
                </a:cubicBezTo>
                <a:cubicBezTo>
                  <a:pt x="61" y="111"/>
                  <a:pt x="61" y="111"/>
                  <a:pt x="61" y="111"/>
                </a:cubicBezTo>
                <a:cubicBezTo>
                  <a:pt x="63" y="107"/>
                  <a:pt x="64" y="101"/>
                  <a:pt x="64" y="96"/>
                </a:cubicBezTo>
                <a:cubicBezTo>
                  <a:pt x="64" y="93"/>
                  <a:pt x="64" y="90"/>
                  <a:pt x="63" y="87"/>
                </a:cubicBezTo>
                <a:cubicBezTo>
                  <a:pt x="157" y="48"/>
                  <a:pt x="157" y="48"/>
                  <a:pt x="157" y="48"/>
                </a:cubicBezTo>
                <a:cubicBezTo>
                  <a:pt x="162" y="57"/>
                  <a:pt x="173" y="64"/>
                  <a:pt x="184" y="64"/>
                </a:cubicBezTo>
                <a:cubicBezTo>
                  <a:pt x="202" y="64"/>
                  <a:pt x="216" y="49"/>
                  <a:pt x="216" y="32"/>
                </a:cubicBezTo>
                <a:cubicBezTo>
                  <a:pt x="216" y="14"/>
                  <a:pt x="202" y="0"/>
                  <a:pt x="18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36" tIns="45718" rIns="91436" bIns="45718"/>
          <a:lstStyle/>
          <a:p>
            <a:endParaRPr lang="zh-CN" altLang="en-US"/>
          </a:p>
        </p:txBody>
      </p:sp>
      <p:grpSp>
        <p:nvGrpSpPr>
          <p:cNvPr id="29" name="组合 60"/>
          <p:cNvGrpSpPr>
            <a:grpSpLocks/>
          </p:cNvGrpSpPr>
          <p:nvPr/>
        </p:nvGrpSpPr>
        <p:grpSpPr bwMode="auto">
          <a:xfrm rot="16200000">
            <a:off x="8408986" y="5151467"/>
            <a:ext cx="1271588" cy="271463"/>
            <a:chOff x="6507038" y="462977"/>
            <a:chExt cx="2430800" cy="471379"/>
          </a:xfrm>
        </p:grpSpPr>
        <p:grpSp>
          <p:nvGrpSpPr>
            <p:cNvPr id="30" name="组合 61"/>
            <p:cNvGrpSpPr>
              <a:grpSpLocks/>
            </p:cNvGrpSpPr>
            <p:nvPr/>
          </p:nvGrpSpPr>
          <p:grpSpPr bwMode="auto">
            <a:xfrm flipV="1">
              <a:off x="6507038" y="462977"/>
              <a:ext cx="1917435" cy="471379"/>
              <a:chOff x="810775" y="1533962"/>
              <a:chExt cx="7782374" cy="1913206"/>
            </a:xfrm>
          </p:grpSpPr>
          <p:sp>
            <p:nvSpPr>
              <p:cNvPr id="32" name="圆角矩形 31"/>
              <p:cNvSpPr/>
              <p:nvPr/>
            </p:nvSpPr>
            <p:spPr>
              <a:xfrm>
                <a:off x="2830770" y="1533962"/>
                <a:ext cx="1749026" cy="1913206"/>
              </a:xfrm>
              <a:prstGeom prst="roundRect">
                <a:avLst>
                  <a:gd name="adj" fmla="val 5039"/>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900" b="0">
                  <a:solidFill>
                    <a:prstClr val="white"/>
                  </a:solidFill>
                </a:endParaRPr>
              </a:p>
            </p:txBody>
          </p:sp>
          <p:sp>
            <p:nvSpPr>
              <p:cNvPr id="33" name="圆角矩形 32"/>
              <p:cNvSpPr/>
              <p:nvPr/>
            </p:nvSpPr>
            <p:spPr>
              <a:xfrm>
                <a:off x="798454" y="1533962"/>
                <a:ext cx="1749026" cy="1913206"/>
              </a:xfrm>
              <a:prstGeom prst="roundRect">
                <a:avLst>
                  <a:gd name="adj" fmla="val 503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900" b="0">
                  <a:solidFill>
                    <a:prstClr val="white"/>
                  </a:solidFill>
                </a:endParaRPr>
              </a:p>
            </p:txBody>
          </p:sp>
          <p:sp>
            <p:nvSpPr>
              <p:cNvPr id="34" name="圆角矩形 33"/>
              <p:cNvSpPr/>
              <p:nvPr/>
            </p:nvSpPr>
            <p:spPr>
              <a:xfrm>
                <a:off x="6833827" y="1533962"/>
                <a:ext cx="1749026" cy="1913206"/>
              </a:xfrm>
              <a:prstGeom prst="roundRect">
                <a:avLst>
                  <a:gd name="adj" fmla="val 5039"/>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900" b="0">
                  <a:solidFill>
                    <a:prstClr val="white"/>
                  </a:solidFill>
                </a:endParaRPr>
              </a:p>
            </p:txBody>
          </p:sp>
          <p:sp>
            <p:nvSpPr>
              <p:cNvPr id="35" name="圆角矩形 34"/>
              <p:cNvSpPr/>
              <p:nvPr/>
            </p:nvSpPr>
            <p:spPr>
              <a:xfrm>
                <a:off x="4801503" y="1533962"/>
                <a:ext cx="1749026" cy="1913206"/>
              </a:xfrm>
              <a:prstGeom prst="roundRect">
                <a:avLst>
                  <a:gd name="adj" fmla="val 503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900" b="0">
                  <a:solidFill>
                    <a:prstClr val="white"/>
                  </a:solidFill>
                </a:endParaRPr>
              </a:p>
            </p:txBody>
          </p:sp>
        </p:grpSp>
        <p:sp>
          <p:nvSpPr>
            <p:cNvPr id="31" name="圆角矩形 30"/>
            <p:cNvSpPr/>
            <p:nvPr/>
          </p:nvSpPr>
          <p:spPr>
            <a:xfrm flipV="1">
              <a:off x="8503873" y="462976"/>
              <a:ext cx="430928" cy="471379"/>
            </a:xfrm>
            <a:prstGeom prst="roundRect">
              <a:avLst>
                <a:gd name="adj" fmla="val 503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900" b="0">
                <a:solidFill>
                  <a:prstClr val="white"/>
                </a:solidFill>
              </a:endParaRPr>
            </a:p>
          </p:txBody>
        </p:sp>
      </p:grpSp>
    </p:spTree>
    <p:extLst>
      <p:ext uri="{BB962C8B-B14F-4D97-AF65-F5344CB8AC3E}">
        <p14:creationId xmlns:p14="http://schemas.microsoft.com/office/powerpoint/2010/main" val="411030040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02559" y="1772816"/>
            <a:ext cx="3617913"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75601" y="3861048"/>
            <a:ext cx="2996462" cy="369332"/>
          </a:xfrm>
          <a:prstGeom prst="rect">
            <a:avLst/>
          </a:prstGeom>
          <a:noFill/>
        </p:spPr>
        <p:txBody>
          <a:bodyPr wrap="square" rtlCol="0">
            <a:spAutoFit/>
          </a:bodyPr>
          <a:lstStyle/>
          <a:p>
            <a:pPr algn="ctr"/>
            <a:r>
              <a:rPr lang="zh-CN" altLang="en-US" dirty="0">
                <a:solidFill>
                  <a:schemeClr val="accent4">
                    <a:lumMod val="10000"/>
                  </a:schemeClr>
                </a:solidFill>
                <a:latin typeface="华文新魏" pitchFamily="2" charset="-122"/>
                <a:ea typeface="华文新魏" pitchFamily="2" charset="-122"/>
              </a:rPr>
              <a:t>双极化模式耦合</a:t>
            </a:r>
            <a:r>
              <a:rPr lang="zh-CN" altLang="en-US" dirty="0" smtClean="0">
                <a:solidFill>
                  <a:schemeClr val="accent4">
                    <a:lumMod val="10000"/>
                  </a:schemeClr>
                </a:solidFill>
                <a:latin typeface="华文新魏" pitchFamily="2" charset="-122"/>
                <a:ea typeface="华文新魏" pitchFamily="2" charset="-122"/>
              </a:rPr>
              <a:t>器</a:t>
            </a:r>
            <a:endParaRPr lang="zh-CN" altLang="en-US" dirty="0">
              <a:solidFill>
                <a:schemeClr val="accent4">
                  <a:lumMod val="10000"/>
                </a:schemeClr>
              </a:solidFill>
              <a:latin typeface="华文新魏" pitchFamily="2" charset="-122"/>
              <a:ea typeface="华文新魏" pitchFamily="2" charset="-122"/>
            </a:endParaRPr>
          </a:p>
        </p:txBody>
      </p:sp>
      <p:sp>
        <p:nvSpPr>
          <p:cNvPr id="11" name="矩形 9"/>
          <p:cNvSpPr>
            <a:spLocks noChangeArrowheads="1"/>
          </p:cNvSpPr>
          <p:nvPr/>
        </p:nvSpPr>
        <p:spPr bwMode="auto">
          <a:xfrm>
            <a:off x="468315" y="1023119"/>
            <a:ext cx="40110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zh-CN" altLang="en-US" sz="2400" b="1" dirty="0" smtClean="0">
                <a:solidFill>
                  <a:srgbClr val="0000CC"/>
                </a:solidFill>
                <a:latin typeface="Times New Roman" pitchFamily="18" charset="0"/>
                <a:ea typeface="黑体" pitchFamily="49" charset="-122"/>
                <a:cs typeface="Times New Roman" pitchFamily="18" charset="0"/>
              </a:rPr>
              <a:t> 球形</a:t>
            </a:r>
            <a:r>
              <a:rPr lang="zh-CN" altLang="en-US" sz="2400" b="1" dirty="0">
                <a:solidFill>
                  <a:srgbClr val="0000CC"/>
                </a:solidFill>
                <a:latin typeface="Times New Roman" pitchFamily="18" charset="0"/>
                <a:ea typeface="黑体" pitchFamily="49" charset="-122"/>
                <a:cs typeface="Times New Roman" pitchFamily="18" charset="0"/>
              </a:rPr>
              <a:t>腔脉冲压缩系统设计</a:t>
            </a:r>
            <a:endParaRPr lang="zh-CN" altLang="en-US" sz="2400" b="1" dirty="0" smtClean="0">
              <a:solidFill>
                <a:srgbClr val="0000CC"/>
              </a:solidFill>
              <a:latin typeface="Times New Roman" pitchFamily="18" charset="0"/>
              <a:ea typeface="黑体" pitchFamily="49" charset="-122"/>
              <a:cs typeface="Times New Roman" pitchFamily="18" charset="0"/>
            </a:endParaRPr>
          </a:p>
        </p:txBody>
      </p:sp>
      <p:sp>
        <p:nvSpPr>
          <p:cNvPr id="14" name="TextBox 13"/>
          <p:cNvSpPr txBox="1"/>
          <p:nvPr/>
        </p:nvSpPr>
        <p:spPr>
          <a:xfrm>
            <a:off x="1133096" y="6290200"/>
            <a:ext cx="2996462" cy="369332"/>
          </a:xfrm>
          <a:prstGeom prst="rect">
            <a:avLst/>
          </a:prstGeom>
          <a:noFill/>
        </p:spPr>
        <p:txBody>
          <a:bodyPr wrap="square" rtlCol="0">
            <a:spAutoFit/>
          </a:bodyPr>
          <a:lstStyle/>
          <a:p>
            <a:pPr algn="ctr"/>
            <a:r>
              <a:rPr lang="zh-CN" altLang="en-US" dirty="0" smtClean="0">
                <a:solidFill>
                  <a:schemeClr val="accent4">
                    <a:lumMod val="10000"/>
                  </a:schemeClr>
                </a:solidFill>
                <a:latin typeface="华文新魏" pitchFamily="2" charset="-122"/>
                <a:ea typeface="华文新魏" pitchFamily="2" charset="-122"/>
              </a:rPr>
              <a:t>两种</a:t>
            </a:r>
            <a:r>
              <a:rPr lang="zh-CN" altLang="en-US" dirty="0">
                <a:solidFill>
                  <a:schemeClr val="accent4">
                    <a:lumMod val="10000"/>
                  </a:schemeClr>
                </a:solidFill>
                <a:latin typeface="华文新魏" pitchFamily="2" charset="-122"/>
                <a:ea typeface="华文新魏" pitchFamily="2" charset="-122"/>
              </a:rPr>
              <a:t>极化简并的谐振模式</a:t>
            </a:r>
            <a:endParaRPr lang="zh-CN" altLang="en-US" dirty="0">
              <a:solidFill>
                <a:schemeClr val="accent4">
                  <a:lumMod val="10000"/>
                </a:schemeClr>
              </a:solidFill>
              <a:latin typeface="华文新魏" pitchFamily="2" charset="-122"/>
              <a:ea typeface="华文新魏" pitchFamily="2" charset="-122"/>
            </a:endParaRPr>
          </a:p>
        </p:txBody>
      </p:sp>
      <p:sp>
        <p:nvSpPr>
          <p:cNvPr id="15" name="TextBox 14"/>
          <p:cNvSpPr txBox="1"/>
          <p:nvPr/>
        </p:nvSpPr>
        <p:spPr>
          <a:xfrm>
            <a:off x="5513284" y="5770974"/>
            <a:ext cx="2996462" cy="369332"/>
          </a:xfrm>
          <a:prstGeom prst="rect">
            <a:avLst/>
          </a:prstGeom>
          <a:noFill/>
        </p:spPr>
        <p:txBody>
          <a:bodyPr wrap="square" rtlCol="0">
            <a:spAutoFit/>
          </a:bodyPr>
          <a:lstStyle/>
          <a:p>
            <a:pPr algn="ctr"/>
            <a:r>
              <a:rPr lang="zh-CN" altLang="en-US" dirty="0">
                <a:solidFill>
                  <a:schemeClr val="accent4">
                    <a:lumMod val="10000"/>
                  </a:schemeClr>
                </a:solidFill>
                <a:latin typeface="华文新魏" pitchFamily="2" charset="-122"/>
                <a:ea typeface="华文新魏" pitchFamily="2" charset="-122"/>
              </a:rPr>
              <a:t>表面电场</a:t>
            </a:r>
          </a:p>
        </p:txBody>
      </p:sp>
      <p:sp>
        <p:nvSpPr>
          <p:cNvPr id="16" name="矩形 9"/>
          <p:cNvSpPr>
            <a:spLocks noChangeArrowheads="1"/>
          </p:cNvSpPr>
          <p:nvPr/>
        </p:nvSpPr>
        <p:spPr bwMode="auto">
          <a:xfrm>
            <a:off x="3508759" y="241301"/>
            <a:ext cx="1983235"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前    言    </a:t>
            </a:r>
          </a:p>
        </p:txBody>
      </p:sp>
      <p:pic>
        <p:nvPicPr>
          <p:cNvPr id="17" name="图片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3709" y="1593830"/>
            <a:ext cx="3695236" cy="21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3709" y="4277523"/>
            <a:ext cx="3695236" cy="1991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63475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
          <p:cNvSpPr>
            <a:spLocks noChangeArrowheads="1"/>
          </p:cNvSpPr>
          <p:nvPr/>
        </p:nvSpPr>
        <p:spPr bwMode="auto">
          <a:xfrm>
            <a:off x="468315" y="5085184"/>
            <a:ext cx="806412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spcBef>
                <a:spcPct val="0"/>
              </a:spcBef>
              <a:spcAft>
                <a:spcPts val="1800"/>
              </a:spcAft>
              <a:buClr>
                <a:srgbClr val="0000CC"/>
              </a:buClr>
              <a:buFont typeface="Wingdings" pitchFamily="2" charset="2"/>
              <a:buChar char="u"/>
            </a:pPr>
            <a:r>
              <a:rPr lang="en-US" altLang="zh-CN" sz="2000" dirty="0">
                <a:solidFill>
                  <a:srgbClr val="000000"/>
                </a:solidFill>
                <a:latin typeface="微软雅黑" pitchFamily="34" charset="-122"/>
                <a:ea typeface="微软雅黑" pitchFamily="34" charset="-122"/>
                <a:cs typeface="Times New Roman" pitchFamily="18" charset="0"/>
              </a:rPr>
              <a:t>6</a:t>
            </a:r>
            <a:r>
              <a:rPr lang="zh-CN" altLang="en-US" sz="2000" dirty="0">
                <a:solidFill>
                  <a:srgbClr val="000000"/>
                </a:solidFill>
                <a:latin typeface="微软雅黑" pitchFamily="34" charset="-122"/>
                <a:ea typeface="微软雅黑" pitchFamily="34" charset="-122"/>
                <a:cs typeface="Times New Roman" pitchFamily="18" charset="0"/>
              </a:rPr>
              <a:t>个调幅腔，</a:t>
            </a:r>
            <a:r>
              <a:rPr lang="en-US" altLang="zh-CN" sz="2000" dirty="0">
                <a:solidFill>
                  <a:srgbClr val="000000"/>
                </a:solidFill>
                <a:latin typeface="微软雅黑" pitchFamily="34" charset="-122"/>
                <a:ea typeface="微软雅黑" pitchFamily="34" charset="-122"/>
                <a:cs typeface="Times New Roman" pitchFamily="18" charset="0"/>
              </a:rPr>
              <a:t>2</a:t>
            </a:r>
            <a:r>
              <a:rPr lang="zh-CN" altLang="en-US" sz="2000" dirty="0">
                <a:solidFill>
                  <a:srgbClr val="000000"/>
                </a:solidFill>
                <a:latin typeface="微软雅黑" pitchFamily="34" charset="-122"/>
                <a:ea typeface="微软雅黑" pitchFamily="34" charset="-122"/>
                <a:cs typeface="Times New Roman" pitchFamily="18" charset="0"/>
              </a:rPr>
              <a:t>个</a:t>
            </a:r>
            <a:r>
              <a:rPr lang="zh-CN" altLang="en-US" sz="2000" dirty="0" smtClean="0">
                <a:solidFill>
                  <a:srgbClr val="000000"/>
                </a:solidFill>
                <a:latin typeface="微软雅黑" pitchFamily="34" charset="-122"/>
                <a:ea typeface="微软雅黑" pitchFamily="34" charset="-122"/>
                <a:cs typeface="Times New Roman" pitchFamily="18" charset="0"/>
              </a:rPr>
              <a:t>谐振腔；</a:t>
            </a:r>
            <a:endParaRPr lang="zh-CN" altLang="en-US" sz="2000" dirty="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spcBef>
                <a:spcPct val="0"/>
              </a:spcBef>
              <a:spcAft>
                <a:spcPts val="18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输入信号复杂，需多次倒相，需要低电平</a:t>
            </a:r>
            <a:r>
              <a:rPr lang="zh-CN" altLang="en-US" sz="2000" dirty="0" smtClean="0">
                <a:solidFill>
                  <a:srgbClr val="000000"/>
                </a:solidFill>
                <a:latin typeface="微软雅黑" pitchFamily="34" charset="-122"/>
                <a:ea typeface="微软雅黑" pitchFamily="34" charset="-122"/>
                <a:cs typeface="Times New Roman" pitchFamily="18" charset="0"/>
              </a:rPr>
              <a:t>调制系统；</a:t>
            </a:r>
            <a:endParaRPr lang="zh-CN" altLang="en-US" sz="2000" dirty="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spcBef>
                <a:spcPct val="0"/>
              </a:spcBef>
              <a:spcAft>
                <a:spcPts val="1800"/>
              </a:spcAft>
              <a:buClr>
                <a:srgbClr val="0000CC"/>
              </a:buClr>
              <a:buFont typeface="Wingdings" pitchFamily="2" charset="2"/>
              <a:buChar char="u"/>
            </a:pPr>
            <a:r>
              <a:rPr lang="zh-CN" altLang="en-US" sz="2000" dirty="0">
                <a:solidFill>
                  <a:srgbClr val="FF0000"/>
                </a:solidFill>
                <a:latin typeface="微软雅黑" pitchFamily="34" charset="-122"/>
                <a:ea typeface="微软雅黑" pitchFamily="34" charset="-122"/>
                <a:cs typeface="Times New Roman" pitchFamily="18" charset="0"/>
              </a:rPr>
              <a:t>可实现大于</a:t>
            </a:r>
            <a:r>
              <a:rPr lang="en-US" altLang="zh-CN" sz="2000" dirty="0">
                <a:solidFill>
                  <a:srgbClr val="FF0000"/>
                </a:solidFill>
                <a:latin typeface="微软雅黑" pitchFamily="34" charset="-122"/>
                <a:ea typeface="微软雅黑" pitchFamily="34" charset="-122"/>
                <a:cs typeface="Times New Roman" pitchFamily="18" charset="0"/>
              </a:rPr>
              <a:t>20</a:t>
            </a:r>
            <a:r>
              <a:rPr lang="zh-CN" altLang="en-US" sz="2000" dirty="0">
                <a:solidFill>
                  <a:srgbClr val="FF0000"/>
                </a:solidFill>
                <a:latin typeface="微软雅黑" pitchFamily="34" charset="-122"/>
                <a:ea typeface="微软雅黑" pitchFamily="34" charset="-122"/>
                <a:cs typeface="Times New Roman" pitchFamily="18" charset="0"/>
              </a:rPr>
              <a:t>倍的</a:t>
            </a:r>
            <a:r>
              <a:rPr lang="zh-CN" altLang="en-US" sz="2000" dirty="0" smtClean="0">
                <a:solidFill>
                  <a:srgbClr val="FF0000"/>
                </a:solidFill>
                <a:latin typeface="微软雅黑" pitchFamily="34" charset="-122"/>
                <a:ea typeface="微软雅黑" pitchFamily="34" charset="-122"/>
                <a:cs typeface="Times New Roman" pitchFamily="18" charset="0"/>
              </a:rPr>
              <a:t>功率增益。</a:t>
            </a:r>
            <a:endParaRPr lang="zh-CN" altLang="en-US" sz="2000" dirty="0">
              <a:solidFill>
                <a:srgbClr val="FF0000"/>
              </a:solidFill>
              <a:latin typeface="微软雅黑" pitchFamily="34" charset="-122"/>
              <a:ea typeface="微软雅黑" pitchFamily="34" charset="-122"/>
              <a:cs typeface="Times New Roman" pitchFamily="18" charset="0"/>
            </a:endParaRPr>
          </a:p>
        </p:txBody>
      </p:sp>
      <p:sp>
        <p:nvSpPr>
          <p:cNvPr id="2" name="TextBox 1"/>
          <p:cNvSpPr txBox="1"/>
          <p:nvPr/>
        </p:nvSpPr>
        <p:spPr>
          <a:xfrm>
            <a:off x="782439" y="4499828"/>
            <a:ext cx="2996462" cy="369332"/>
          </a:xfrm>
          <a:prstGeom prst="rect">
            <a:avLst/>
          </a:prstGeom>
          <a:noFill/>
        </p:spPr>
        <p:txBody>
          <a:bodyPr wrap="square" rtlCol="0">
            <a:spAutoFit/>
          </a:bodyPr>
          <a:lstStyle/>
          <a:p>
            <a:pPr algn="ctr"/>
            <a:r>
              <a:rPr lang="zh-CN" altLang="en-US" dirty="0">
                <a:solidFill>
                  <a:schemeClr val="accent4">
                    <a:lumMod val="10000"/>
                  </a:schemeClr>
                </a:solidFill>
                <a:latin typeface="华文新魏" pitchFamily="2" charset="-122"/>
                <a:ea typeface="华文新魏" pitchFamily="2" charset="-122"/>
              </a:rPr>
              <a:t>双级脉冲压缩系统模型</a:t>
            </a:r>
          </a:p>
        </p:txBody>
      </p:sp>
      <p:sp>
        <p:nvSpPr>
          <p:cNvPr id="11" name="矩形 9"/>
          <p:cNvSpPr>
            <a:spLocks noChangeArrowheads="1"/>
          </p:cNvSpPr>
          <p:nvPr/>
        </p:nvSpPr>
        <p:spPr bwMode="auto">
          <a:xfrm>
            <a:off x="468315" y="1023119"/>
            <a:ext cx="36247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zh-CN" altLang="en-US" sz="2400" b="1" dirty="0">
                <a:solidFill>
                  <a:srgbClr val="0000CC"/>
                </a:solidFill>
                <a:latin typeface="Times New Roman" pitchFamily="18" charset="0"/>
                <a:ea typeface="黑体" pitchFamily="49" charset="-122"/>
                <a:cs typeface="Times New Roman" pitchFamily="18" charset="0"/>
              </a:rPr>
              <a:t>双级脉冲压缩系统设计</a:t>
            </a:r>
            <a:endParaRPr lang="zh-CN" altLang="en-US" sz="2400" b="1" dirty="0" smtClean="0">
              <a:solidFill>
                <a:srgbClr val="0000CC"/>
              </a:solidFill>
              <a:latin typeface="Times New Roman" pitchFamily="18" charset="0"/>
              <a:ea typeface="黑体" pitchFamily="49" charset="-122"/>
              <a:cs typeface="Times New Roman" pitchFamily="18" charset="0"/>
            </a:endParaRPr>
          </a:p>
        </p:txBody>
      </p:sp>
      <p:sp>
        <p:nvSpPr>
          <p:cNvPr id="15" name="TextBox 14"/>
          <p:cNvSpPr txBox="1"/>
          <p:nvPr/>
        </p:nvSpPr>
        <p:spPr>
          <a:xfrm>
            <a:off x="5054175" y="4499828"/>
            <a:ext cx="2996462" cy="369332"/>
          </a:xfrm>
          <a:prstGeom prst="rect">
            <a:avLst/>
          </a:prstGeom>
          <a:noFill/>
        </p:spPr>
        <p:txBody>
          <a:bodyPr wrap="square" rtlCol="0">
            <a:spAutoFit/>
          </a:bodyPr>
          <a:lstStyle/>
          <a:p>
            <a:pPr algn="ctr"/>
            <a:r>
              <a:rPr lang="zh-CN" altLang="en-US" dirty="0">
                <a:solidFill>
                  <a:schemeClr val="accent4">
                    <a:lumMod val="10000"/>
                  </a:schemeClr>
                </a:solidFill>
                <a:latin typeface="华文新魏" pitchFamily="2" charset="-122"/>
                <a:ea typeface="华文新魏" pitchFamily="2" charset="-122"/>
              </a:rPr>
              <a:t>输入输出波形</a:t>
            </a:r>
          </a:p>
        </p:txBody>
      </p:sp>
      <p:pic>
        <p:nvPicPr>
          <p:cNvPr id="16" name="图片 8"/>
          <p:cNvPicPr>
            <a:picLocks noChangeAspect="1"/>
          </p:cNvPicPr>
          <p:nvPr/>
        </p:nvPicPr>
        <p:blipFill>
          <a:blip r:embed="rId3">
            <a:extLst>
              <a:ext uri="{28A0092B-C50C-407E-A947-70E740481C1C}">
                <a14:useLocalDpi xmlns:a14="http://schemas.microsoft.com/office/drawing/2010/main" val="0"/>
              </a:ext>
            </a:extLst>
          </a:blip>
          <a:srcRect l="34511" t="34302" r="29797" b="26631"/>
          <a:stretch>
            <a:fillRect/>
          </a:stretch>
        </p:blipFill>
        <p:spPr bwMode="auto">
          <a:xfrm>
            <a:off x="633413" y="1844824"/>
            <a:ext cx="3362325" cy="25511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0"/>
          <p:cNvPicPr>
            <a:picLocks noChangeAspect="1"/>
          </p:cNvPicPr>
          <p:nvPr/>
        </p:nvPicPr>
        <p:blipFill>
          <a:blip r:embed="rId4" cstate="print">
            <a:extLst>
              <a:ext uri="{28A0092B-C50C-407E-A947-70E740481C1C}">
                <a14:useLocalDpi xmlns:a14="http://schemas.microsoft.com/office/drawing/2010/main" val="0"/>
              </a:ext>
            </a:extLst>
          </a:blip>
          <a:srcRect l="8980" r="7825"/>
          <a:stretch>
            <a:fillRect/>
          </a:stretch>
        </p:blipFill>
        <p:spPr bwMode="auto">
          <a:xfrm>
            <a:off x="4500563" y="1916832"/>
            <a:ext cx="4103687" cy="245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8"/>
          <p:cNvPicPr>
            <a:picLocks noChangeAspect="1"/>
          </p:cNvPicPr>
          <p:nvPr/>
        </p:nvPicPr>
        <p:blipFill>
          <a:blip r:embed="rId3">
            <a:extLst>
              <a:ext uri="{28A0092B-C50C-407E-A947-70E740481C1C}">
                <a14:useLocalDpi xmlns:a14="http://schemas.microsoft.com/office/drawing/2010/main" val="0"/>
              </a:ext>
            </a:extLst>
          </a:blip>
          <a:srcRect l="34511" t="34302" r="29797" b="26631"/>
          <a:stretch>
            <a:fillRect/>
          </a:stretch>
        </p:blipFill>
        <p:spPr bwMode="auto">
          <a:xfrm>
            <a:off x="633413" y="1620746"/>
            <a:ext cx="3362325" cy="25511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10"/>
          <p:cNvPicPr>
            <a:picLocks noChangeAspect="1"/>
          </p:cNvPicPr>
          <p:nvPr/>
        </p:nvPicPr>
        <p:blipFill>
          <a:blip r:embed="rId4" cstate="print">
            <a:extLst>
              <a:ext uri="{28A0092B-C50C-407E-A947-70E740481C1C}">
                <a14:useLocalDpi xmlns:a14="http://schemas.microsoft.com/office/drawing/2010/main" val="0"/>
              </a:ext>
            </a:extLst>
          </a:blip>
          <a:srcRect l="8980" r="7825"/>
          <a:stretch>
            <a:fillRect/>
          </a:stretch>
        </p:blipFill>
        <p:spPr bwMode="auto">
          <a:xfrm>
            <a:off x="4500563" y="1692754"/>
            <a:ext cx="4103687" cy="245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矩形 9"/>
          <p:cNvSpPr>
            <a:spLocks noChangeArrowheads="1"/>
          </p:cNvSpPr>
          <p:nvPr/>
        </p:nvSpPr>
        <p:spPr bwMode="auto">
          <a:xfrm>
            <a:off x="3508759" y="241301"/>
            <a:ext cx="1983235"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前    言    </a:t>
            </a:r>
          </a:p>
        </p:txBody>
      </p:sp>
    </p:spTree>
    <p:extLst>
      <p:ext uri="{BB962C8B-B14F-4D97-AF65-F5344CB8AC3E}">
        <p14:creationId xmlns:p14="http://schemas.microsoft.com/office/powerpoint/2010/main" val="31842901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2" name="组 3"/>
          <p:cNvGrpSpPr>
            <a:grpSpLocks/>
          </p:cNvGrpSpPr>
          <p:nvPr/>
        </p:nvGrpSpPr>
        <p:grpSpPr bwMode="auto">
          <a:xfrm>
            <a:off x="-15873" y="2847975"/>
            <a:ext cx="9159875" cy="1295400"/>
            <a:chOff x="-21102" y="2847433"/>
            <a:chExt cx="12213102" cy="1296345"/>
          </a:xfrm>
        </p:grpSpPr>
        <p:sp>
          <p:nvSpPr>
            <p:cNvPr id="51" name="矩形 50"/>
            <p:cNvSpPr/>
            <p:nvPr/>
          </p:nvSpPr>
          <p:spPr>
            <a:xfrm flipH="1">
              <a:off x="65" y="2872852"/>
              <a:ext cx="12191935" cy="1251863"/>
            </a:xfrm>
            <a:prstGeom prst="rect">
              <a:avLst/>
            </a:prstGeom>
            <a:gradFill>
              <a:gsLst>
                <a:gs pos="0">
                  <a:schemeClr val="accent1">
                    <a:lumMod val="5000"/>
                    <a:lumOff val="95000"/>
                    <a:alpha val="0"/>
                  </a:schemeClr>
                </a:gs>
                <a:gs pos="78000">
                  <a:schemeClr val="accent5"/>
                </a:gs>
              </a:gsLst>
              <a:lin ang="10800000" scaled="0"/>
            </a:gradFill>
            <a:ln>
              <a:noFill/>
            </a:ln>
            <a:effectLst>
              <a:outerShdw blurRad="393700" dist="76200" dir="5820000" sx="99000" sy="99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0" name="圆角矩形 39"/>
            <p:cNvSpPr/>
            <p:nvPr/>
          </p:nvSpPr>
          <p:spPr>
            <a:xfrm rot="10800000" flipV="1">
              <a:off x="463613" y="2847433"/>
              <a:ext cx="1274227" cy="1291580"/>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914354">
                <a:defRPr/>
              </a:pPr>
              <a:r>
                <a:rPr lang="en-US" altLang="zh-CN" sz="6000" dirty="0">
                  <a:solidFill>
                    <a:prstClr val="white"/>
                  </a:solidFill>
                </a:rPr>
                <a:t>2</a:t>
              </a:r>
              <a:endParaRPr lang="zh-CN" altLang="en-US" sz="6000" dirty="0">
                <a:solidFill>
                  <a:prstClr val="white"/>
                </a:solidFill>
              </a:endParaRPr>
            </a:p>
          </p:txBody>
        </p:sp>
        <p:grpSp>
          <p:nvGrpSpPr>
            <p:cNvPr id="66576" name="组 2"/>
            <p:cNvGrpSpPr>
              <a:grpSpLocks/>
            </p:cNvGrpSpPr>
            <p:nvPr/>
          </p:nvGrpSpPr>
          <p:grpSpPr bwMode="auto">
            <a:xfrm>
              <a:off x="-21102" y="2858492"/>
              <a:ext cx="242777" cy="1285286"/>
              <a:chOff x="-21102" y="2858492"/>
              <a:chExt cx="242777" cy="1285286"/>
            </a:xfrm>
          </p:grpSpPr>
          <p:sp>
            <p:nvSpPr>
              <p:cNvPr id="46" name="圆角矩形 45"/>
              <p:cNvSpPr/>
              <p:nvPr/>
            </p:nvSpPr>
            <p:spPr>
              <a:xfrm rot="16200000" flipV="1">
                <a:off x="-12983" y="3643175"/>
                <a:ext cx="227179" cy="243416"/>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7" name="圆角矩形 46"/>
              <p:cNvSpPr/>
              <p:nvPr/>
            </p:nvSpPr>
            <p:spPr>
              <a:xfrm rot="16200000" flipV="1">
                <a:off x="-12982" y="3908481"/>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8" name="圆角矩形 47"/>
              <p:cNvSpPr/>
              <p:nvPr/>
            </p:nvSpPr>
            <p:spPr>
              <a:xfrm rot="16200000" flipV="1">
                <a:off x="-12983" y="3122096"/>
                <a:ext cx="227179" cy="243416"/>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9" name="圆角矩形 48"/>
              <p:cNvSpPr/>
              <p:nvPr/>
            </p:nvSpPr>
            <p:spPr>
              <a:xfrm rot="16200000" flipV="1">
                <a:off x="-12982" y="3387401"/>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5" name="圆角矩形 44"/>
              <p:cNvSpPr/>
              <p:nvPr/>
            </p:nvSpPr>
            <p:spPr>
              <a:xfrm rot="16200000" flipV="1">
                <a:off x="-12982" y="2850435"/>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sp>
          <p:nvSpPr>
            <p:cNvPr id="66577" name="矩形 52"/>
            <p:cNvSpPr>
              <a:spLocks noChangeArrowheads="1"/>
            </p:cNvSpPr>
            <p:nvPr/>
          </p:nvSpPr>
          <p:spPr bwMode="auto">
            <a:xfrm>
              <a:off x="4683458" y="3068959"/>
              <a:ext cx="3529147" cy="83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spAutoFit/>
            </a:bodyPr>
            <a:lstStyle/>
            <a:p>
              <a:pPr algn="ctr" defTabSz="912813" fontAlgn="base">
                <a:spcBef>
                  <a:spcPct val="0"/>
                </a:spcBef>
                <a:spcAft>
                  <a:spcPct val="0"/>
                </a:spcAft>
              </a:pPr>
              <a:r>
                <a:rPr lang="zh-CN" altLang="en-US" sz="4800" dirty="0" smtClean="0">
                  <a:solidFill>
                    <a:srgbClr val="FFFFFF"/>
                  </a:solidFill>
                  <a:latin typeface="微软雅黑" pitchFamily="34" charset="-122"/>
                </a:rPr>
                <a:t>基本原理</a:t>
              </a:r>
              <a:endParaRPr lang="en-US" altLang="zh-CN" sz="4800" dirty="0" smtClean="0">
                <a:solidFill>
                  <a:srgbClr val="FFFFFF"/>
                </a:solidFill>
                <a:latin typeface="微软雅黑" pitchFamily="34" charset="-122"/>
              </a:endParaRPr>
            </a:p>
          </p:txBody>
        </p:sp>
      </p:grpSp>
      <p:grpSp>
        <p:nvGrpSpPr>
          <p:cNvPr id="66563" name="组 27"/>
          <p:cNvGrpSpPr>
            <a:grpSpLocks/>
          </p:cNvGrpSpPr>
          <p:nvPr/>
        </p:nvGrpSpPr>
        <p:grpSpPr bwMode="auto">
          <a:xfrm>
            <a:off x="8532815" y="252415"/>
            <a:ext cx="611187" cy="484187"/>
            <a:chOff x="11376584" y="252856"/>
            <a:chExt cx="815413" cy="484288"/>
          </a:xfrm>
        </p:grpSpPr>
        <p:grpSp>
          <p:nvGrpSpPr>
            <p:cNvPr id="66565" name="组 29"/>
            <p:cNvGrpSpPr>
              <a:grpSpLocks/>
            </p:cNvGrpSpPr>
            <p:nvPr/>
          </p:nvGrpSpPr>
          <p:grpSpPr bwMode="auto">
            <a:xfrm>
              <a:off x="12039604" y="252856"/>
              <a:ext cx="152393" cy="484287"/>
              <a:chOff x="12039604" y="252856"/>
              <a:chExt cx="152393" cy="484287"/>
            </a:xfrm>
          </p:grpSpPr>
          <p:sp>
            <p:nvSpPr>
              <p:cNvPr id="34" name="圆角矩形 33"/>
              <p:cNvSpPr/>
              <p:nvPr/>
            </p:nvSpPr>
            <p:spPr>
              <a:xfrm rot="16200000" flipV="1">
                <a:off x="12072878" y="517994"/>
                <a:ext cx="85743" cy="152493"/>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5" name="圆角矩形 34"/>
              <p:cNvSpPr/>
              <p:nvPr/>
            </p:nvSpPr>
            <p:spPr>
              <a:xfrm rot="16200000" flipV="1">
                <a:off x="12072878" y="618027"/>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6" name="圆角矩形 35"/>
              <p:cNvSpPr/>
              <p:nvPr/>
            </p:nvSpPr>
            <p:spPr>
              <a:xfrm rot="16200000" flipV="1">
                <a:off x="12072878" y="321103"/>
                <a:ext cx="85743" cy="152493"/>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7" name="圆角矩形 36"/>
              <p:cNvSpPr/>
              <p:nvPr/>
            </p:nvSpPr>
            <p:spPr>
              <a:xfrm rot="16200000" flipV="1">
                <a:off x="12072878" y="421135"/>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8" name="圆角矩形 37"/>
              <p:cNvSpPr/>
              <p:nvPr/>
            </p:nvSpPr>
            <p:spPr>
              <a:xfrm rot="16200000" flipV="1">
                <a:off x="12072878" y="219481"/>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grpSp>
          <p:nvGrpSpPr>
            <p:cNvPr id="66566" name="组合 99"/>
            <p:cNvGrpSpPr>
              <a:grpSpLocks/>
            </p:cNvGrpSpPr>
            <p:nvPr/>
          </p:nvGrpSpPr>
          <p:grpSpPr bwMode="auto">
            <a:xfrm>
              <a:off x="11376584" y="252857"/>
              <a:ext cx="568637" cy="484287"/>
              <a:chOff x="1326232" y="220268"/>
              <a:chExt cx="1486788" cy="1266241"/>
            </a:xfrm>
          </p:grpSpPr>
          <p:sp>
            <p:nvSpPr>
              <p:cNvPr id="32" name="圆角矩形 31"/>
              <p:cNvSpPr/>
              <p:nvPr/>
            </p:nvSpPr>
            <p:spPr>
              <a:xfrm rot="16200000" flipV="1">
                <a:off x="1435163" y="111334"/>
                <a:ext cx="1266244" cy="1484109"/>
              </a:xfrm>
              <a:prstGeom prst="roundRect">
                <a:avLst>
                  <a:gd name="adj" fmla="val 5039"/>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66568" name="Freeform 96"/>
              <p:cNvSpPr>
                <a:spLocks/>
              </p:cNvSpPr>
              <p:nvPr/>
            </p:nvSpPr>
            <p:spPr bwMode="auto">
              <a:xfrm>
                <a:off x="1688344" y="499515"/>
                <a:ext cx="849451" cy="707752"/>
              </a:xfrm>
              <a:custGeom>
                <a:avLst/>
                <a:gdLst>
                  <a:gd name="T0" fmla="*/ 723606 w 216"/>
                  <a:gd name="T1" fmla="*/ 0 h 208"/>
                  <a:gd name="T2" fmla="*/ 597762 w 216"/>
                  <a:gd name="T3" fmla="*/ 108885 h 208"/>
                  <a:gd name="T4" fmla="*/ 605627 w 216"/>
                  <a:gd name="T5" fmla="*/ 139509 h 208"/>
                  <a:gd name="T6" fmla="*/ 235959 w 216"/>
                  <a:gd name="T7" fmla="*/ 272212 h 208"/>
                  <a:gd name="T8" fmla="*/ 125845 w 216"/>
                  <a:gd name="T9" fmla="*/ 217770 h 208"/>
                  <a:gd name="T10" fmla="*/ 0 w 216"/>
                  <a:gd name="T11" fmla="*/ 326655 h 208"/>
                  <a:gd name="T12" fmla="*/ 125845 w 216"/>
                  <a:gd name="T13" fmla="*/ 435540 h 208"/>
                  <a:gd name="T14" fmla="*/ 220228 w 216"/>
                  <a:gd name="T15" fmla="*/ 401513 h 208"/>
                  <a:gd name="T16" fmla="*/ 456187 w 216"/>
                  <a:gd name="T17" fmla="*/ 547827 h 208"/>
                  <a:gd name="T18" fmla="*/ 440456 w 216"/>
                  <a:gd name="T19" fmla="*/ 598867 h 208"/>
                  <a:gd name="T20" fmla="*/ 566301 w 216"/>
                  <a:gd name="T21" fmla="*/ 707752 h 208"/>
                  <a:gd name="T22" fmla="*/ 692145 w 216"/>
                  <a:gd name="T23" fmla="*/ 598867 h 208"/>
                  <a:gd name="T24" fmla="*/ 566301 w 216"/>
                  <a:gd name="T25" fmla="*/ 489982 h 208"/>
                  <a:gd name="T26" fmla="*/ 475850 w 216"/>
                  <a:gd name="T27" fmla="*/ 524009 h 208"/>
                  <a:gd name="T28" fmla="*/ 239891 w 216"/>
                  <a:gd name="T29" fmla="*/ 377695 h 208"/>
                  <a:gd name="T30" fmla="*/ 251689 w 216"/>
                  <a:gd name="T31" fmla="*/ 326655 h 208"/>
                  <a:gd name="T32" fmla="*/ 247757 w 216"/>
                  <a:gd name="T33" fmla="*/ 296031 h 208"/>
                  <a:gd name="T34" fmla="*/ 617425 w 216"/>
                  <a:gd name="T35" fmla="*/ 163327 h 208"/>
                  <a:gd name="T36" fmla="*/ 723606 w 216"/>
                  <a:gd name="T37" fmla="*/ 217770 h 208"/>
                  <a:gd name="T38" fmla="*/ 849451 w 216"/>
                  <a:gd name="T39" fmla="*/ 108885 h 208"/>
                  <a:gd name="T40" fmla="*/ 723606 w 216"/>
                  <a:gd name="T41" fmla="*/ 0 h 20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6" h="208">
                    <a:moveTo>
                      <a:pt x="184" y="0"/>
                    </a:moveTo>
                    <a:cubicBezTo>
                      <a:pt x="167" y="0"/>
                      <a:pt x="152" y="14"/>
                      <a:pt x="152" y="32"/>
                    </a:cubicBezTo>
                    <a:cubicBezTo>
                      <a:pt x="152" y="35"/>
                      <a:pt x="153" y="38"/>
                      <a:pt x="154" y="41"/>
                    </a:cubicBezTo>
                    <a:cubicBezTo>
                      <a:pt x="60" y="80"/>
                      <a:pt x="60" y="80"/>
                      <a:pt x="60" y="80"/>
                    </a:cubicBezTo>
                    <a:cubicBezTo>
                      <a:pt x="55" y="70"/>
                      <a:pt x="44" y="64"/>
                      <a:pt x="32" y="64"/>
                    </a:cubicBezTo>
                    <a:cubicBezTo>
                      <a:pt x="15" y="64"/>
                      <a:pt x="0" y="78"/>
                      <a:pt x="0" y="96"/>
                    </a:cubicBezTo>
                    <a:cubicBezTo>
                      <a:pt x="0" y="113"/>
                      <a:pt x="15" y="128"/>
                      <a:pt x="32" y="128"/>
                    </a:cubicBezTo>
                    <a:cubicBezTo>
                      <a:pt x="42" y="128"/>
                      <a:pt x="50" y="124"/>
                      <a:pt x="56" y="118"/>
                    </a:cubicBezTo>
                    <a:cubicBezTo>
                      <a:pt x="116" y="161"/>
                      <a:pt x="116" y="161"/>
                      <a:pt x="116" y="161"/>
                    </a:cubicBezTo>
                    <a:cubicBezTo>
                      <a:pt x="114" y="165"/>
                      <a:pt x="112" y="170"/>
                      <a:pt x="112" y="176"/>
                    </a:cubicBezTo>
                    <a:cubicBezTo>
                      <a:pt x="112" y="193"/>
                      <a:pt x="127" y="208"/>
                      <a:pt x="144" y="208"/>
                    </a:cubicBezTo>
                    <a:cubicBezTo>
                      <a:pt x="162" y="208"/>
                      <a:pt x="176" y="193"/>
                      <a:pt x="176" y="176"/>
                    </a:cubicBezTo>
                    <a:cubicBezTo>
                      <a:pt x="176" y="158"/>
                      <a:pt x="162" y="144"/>
                      <a:pt x="144" y="144"/>
                    </a:cubicBezTo>
                    <a:cubicBezTo>
                      <a:pt x="135" y="144"/>
                      <a:pt x="127" y="148"/>
                      <a:pt x="121" y="154"/>
                    </a:cubicBezTo>
                    <a:cubicBezTo>
                      <a:pt x="61" y="111"/>
                      <a:pt x="61" y="111"/>
                      <a:pt x="61" y="111"/>
                    </a:cubicBezTo>
                    <a:cubicBezTo>
                      <a:pt x="63" y="107"/>
                      <a:pt x="64" y="101"/>
                      <a:pt x="64" y="96"/>
                    </a:cubicBezTo>
                    <a:cubicBezTo>
                      <a:pt x="64" y="93"/>
                      <a:pt x="64" y="90"/>
                      <a:pt x="63" y="87"/>
                    </a:cubicBezTo>
                    <a:cubicBezTo>
                      <a:pt x="157" y="48"/>
                      <a:pt x="157" y="48"/>
                      <a:pt x="157" y="48"/>
                    </a:cubicBezTo>
                    <a:cubicBezTo>
                      <a:pt x="162" y="57"/>
                      <a:pt x="173" y="64"/>
                      <a:pt x="184" y="64"/>
                    </a:cubicBezTo>
                    <a:cubicBezTo>
                      <a:pt x="202" y="64"/>
                      <a:pt x="216" y="49"/>
                      <a:pt x="216" y="32"/>
                    </a:cubicBezTo>
                    <a:cubicBezTo>
                      <a:pt x="216" y="14"/>
                      <a:pt x="202" y="0"/>
                      <a:pt x="18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CN" altLang="en-US" sz="2800" b="1" smtClean="0">
                  <a:solidFill>
                    <a:prstClr val="white"/>
                  </a:solidFill>
                  <a:latin typeface="Arial" charset="0"/>
                  <a:ea typeface="宋体" pitchFamily="2" charset="-122"/>
                </a:endParaRPr>
              </a:p>
            </p:txBody>
          </p:sp>
        </p:grpSp>
      </p:grpSp>
      <p:pic>
        <p:nvPicPr>
          <p:cNvPr id="66564" name="Picture 16" descr="01"/>
          <p:cNvPicPr>
            <a:picLocks noChangeAspect="1" noChangeArrowheads="1" noCrop="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7569221" y="98427"/>
            <a:ext cx="8223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7147255"/>
      </p:ext>
    </p:extLst>
  </p:cSld>
  <p:clrMapOvr>
    <a:masterClrMapping/>
  </p:clrMapOvr>
  <p:transition spd="slow">
    <p:blinds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9"/>
          <p:cNvSpPr>
            <a:spLocks noChangeArrowheads="1"/>
          </p:cNvSpPr>
          <p:nvPr/>
        </p:nvSpPr>
        <p:spPr bwMode="auto">
          <a:xfrm>
            <a:off x="3491880" y="255588"/>
            <a:ext cx="2345514"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基本原理    </a:t>
            </a:r>
          </a:p>
        </p:txBody>
      </p:sp>
      <p:pic>
        <p:nvPicPr>
          <p:cNvPr id="1064" name="图片 3" descr="C:\Users\laoda\Desktop\整体结构图 - 换3db耦合器.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192" y="1820281"/>
            <a:ext cx="7992889" cy="2400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矩形 9"/>
          <p:cNvSpPr>
            <a:spLocks noChangeArrowheads="1"/>
          </p:cNvSpPr>
          <p:nvPr/>
        </p:nvSpPr>
        <p:spPr bwMode="auto">
          <a:xfrm>
            <a:off x="468315" y="1023119"/>
            <a:ext cx="46522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en-US" altLang="zh-CN" sz="2400" b="1" dirty="0">
                <a:solidFill>
                  <a:srgbClr val="0000CC"/>
                </a:solidFill>
                <a:latin typeface="Times New Roman" pitchFamily="18" charset="0"/>
                <a:ea typeface="黑体" pitchFamily="49" charset="-122"/>
                <a:cs typeface="Times New Roman" pitchFamily="18" charset="0"/>
              </a:rPr>
              <a:t>X</a:t>
            </a:r>
            <a:r>
              <a:rPr lang="zh-CN" altLang="en-US" sz="2400" b="1" dirty="0">
                <a:solidFill>
                  <a:srgbClr val="0000CC"/>
                </a:solidFill>
                <a:latin typeface="Times New Roman" pitchFamily="18" charset="0"/>
                <a:ea typeface="黑体" pitchFamily="49" charset="-122"/>
                <a:cs typeface="Times New Roman" pitchFamily="18" charset="0"/>
              </a:rPr>
              <a:t>波段</a:t>
            </a:r>
            <a:r>
              <a:rPr lang="en-US" altLang="zh-CN" sz="2400" b="1" dirty="0">
                <a:solidFill>
                  <a:srgbClr val="0000CC"/>
                </a:solidFill>
                <a:latin typeface="Times New Roman" pitchFamily="18" charset="0"/>
                <a:ea typeface="黑体" pitchFamily="49" charset="-122"/>
                <a:cs typeface="Times New Roman" pitchFamily="18" charset="0"/>
              </a:rPr>
              <a:t>SLED</a:t>
            </a:r>
            <a:r>
              <a:rPr lang="zh-CN" altLang="en-US" sz="2400" b="1" dirty="0">
                <a:solidFill>
                  <a:srgbClr val="0000CC"/>
                </a:solidFill>
                <a:latin typeface="Times New Roman" pitchFamily="18" charset="0"/>
                <a:ea typeface="黑体" pitchFamily="49" charset="-122"/>
                <a:cs typeface="Times New Roman" pitchFamily="18" charset="0"/>
              </a:rPr>
              <a:t>脉冲压缩系统结构</a:t>
            </a:r>
            <a:endParaRPr lang="zh-CN" altLang="en-US" sz="2400" b="1" dirty="0" smtClean="0">
              <a:solidFill>
                <a:srgbClr val="0000CC"/>
              </a:solidFill>
              <a:latin typeface="Times New Roman" pitchFamily="18" charset="0"/>
              <a:ea typeface="黑体" pitchFamily="49" charset="-122"/>
              <a:cs typeface="Times New Roman" pitchFamily="18" charset="0"/>
            </a:endParaRPr>
          </a:p>
        </p:txBody>
      </p:sp>
      <p:sp>
        <p:nvSpPr>
          <p:cNvPr id="13" name="矩形 1"/>
          <p:cNvSpPr>
            <a:spLocks noChangeArrowheads="1"/>
          </p:cNvSpPr>
          <p:nvPr/>
        </p:nvSpPr>
        <p:spPr bwMode="auto">
          <a:xfrm>
            <a:off x="632573" y="4653136"/>
            <a:ext cx="8064125"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lnSpc>
                <a:spcPct val="150000"/>
              </a:lnSpc>
              <a:spcBef>
                <a:spcPct val="0"/>
              </a:spcBef>
              <a:spcAft>
                <a:spcPts val="18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由</a:t>
            </a:r>
            <a:r>
              <a:rPr lang="en-US" altLang="zh-CN" sz="2000" dirty="0">
                <a:solidFill>
                  <a:srgbClr val="000000"/>
                </a:solidFill>
                <a:latin typeface="微软雅黑" pitchFamily="34" charset="-122"/>
                <a:ea typeface="微软雅黑" pitchFamily="34" charset="-122"/>
                <a:cs typeface="Times New Roman" pitchFamily="18" charset="0"/>
              </a:rPr>
              <a:t>3dB</a:t>
            </a:r>
            <a:r>
              <a:rPr lang="zh-CN" altLang="en-US" sz="2000" dirty="0">
                <a:solidFill>
                  <a:srgbClr val="000000"/>
                </a:solidFill>
                <a:latin typeface="微软雅黑" pitchFamily="34" charset="-122"/>
                <a:ea typeface="微软雅黑" pitchFamily="34" charset="-122"/>
                <a:cs typeface="Times New Roman" pitchFamily="18" charset="0"/>
              </a:rPr>
              <a:t>耦合器</a:t>
            </a:r>
            <a:r>
              <a:rPr lang="zh-CN" altLang="en-US" sz="2000" dirty="0" smtClean="0">
                <a:solidFill>
                  <a:srgbClr val="000000"/>
                </a:solidFill>
                <a:latin typeface="微软雅黑" pitchFamily="34" charset="-122"/>
                <a:ea typeface="微软雅黑" pitchFamily="34" charset="-122"/>
                <a:cs typeface="Times New Roman" pitchFamily="18" charset="0"/>
              </a:rPr>
              <a:t>、模式转换器</a:t>
            </a:r>
            <a:r>
              <a:rPr lang="zh-CN" altLang="en-US" sz="2000" dirty="0">
                <a:solidFill>
                  <a:srgbClr val="000000"/>
                </a:solidFill>
                <a:latin typeface="微软雅黑" pitchFamily="34" charset="-122"/>
                <a:ea typeface="微软雅黑" pitchFamily="34" charset="-122"/>
                <a:cs typeface="Times New Roman" pitchFamily="18" charset="0"/>
              </a:rPr>
              <a:t>、储能谐振腔及耦合孔等</a:t>
            </a:r>
            <a:r>
              <a:rPr lang="zh-CN" altLang="en-US" sz="2000" dirty="0" smtClean="0">
                <a:solidFill>
                  <a:srgbClr val="000000"/>
                </a:solidFill>
                <a:latin typeface="微软雅黑" pitchFamily="34" charset="-122"/>
                <a:ea typeface="微软雅黑" pitchFamily="34" charset="-122"/>
                <a:cs typeface="Times New Roman" pitchFamily="18" charset="0"/>
              </a:rPr>
              <a:t>组成；</a:t>
            </a:r>
            <a:endParaRPr lang="en-US" altLang="zh-CN" sz="2000" dirty="0" smtClean="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lnSpc>
                <a:spcPct val="150000"/>
              </a:lnSpc>
              <a:spcBef>
                <a:spcPct val="0"/>
              </a:spcBef>
              <a:spcAft>
                <a:spcPts val="18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待储能完全后，控制输入微波脉冲倒相，两个腔体辐射的微波与反射波在</a:t>
            </a:r>
            <a:r>
              <a:rPr lang="en-US" altLang="zh-CN" sz="2000" dirty="0">
                <a:solidFill>
                  <a:srgbClr val="000000"/>
                </a:solidFill>
                <a:latin typeface="微软雅黑" pitchFamily="34" charset="-122"/>
                <a:ea typeface="微软雅黑" pitchFamily="34" charset="-122"/>
                <a:cs typeface="Times New Roman" pitchFamily="18" charset="0"/>
              </a:rPr>
              <a:t>3dB</a:t>
            </a:r>
            <a:r>
              <a:rPr lang="zh-CN" altLang="en-US" sz="2000" dirty="0">
                <a:solidFill>
                  <a:srgbClr val="000000"/>
                </a:solidFill>
                <a:latin typeface="微软雅黑" pitchFamily="34" charset="-122"/>
                <a:ea typeface="微软雅黑" pitchFamily="34" charset="-122"/>
                <a:cs typeface="Times New Roman" pitchFamily="18" charset="0"/>
              </a:rPr>
              <a:t>耦合器的输出端叠加，实现功率</a:t>
            </a:r>
            <a:r>
              <a:rPr lang="zh-CN" altLang="en-US" sz="2000" dirty="0" smtClean="0">
                <a:solidFill>
                  <a:srgbClr val="000000"/>
                </a:solidFill>
                <a:latin typeface="微软雅黑" pitchFamily="34" charset="-122"/>
                <a:ea typeface="微软雅黑" pitchFamily="34" charset="-122"/>
                <a:cs typeface="Times New Roman" pitchFamily="18" charset="0"/>
              </a:rPr>
              <a:t>放大。</a:t>
            </a:r>
            <a:endParaRPr lang="zh-CN" altLang="en-US" sz="2000" dirty="0">
              <a:solidFill>
                <a:srgbClr val="000000"/>
              </a:solidFill>
              <a:latin typeface="微软雅黑" pitchFamily="34" charset="-122"/>
              <a:ea typeface="微软雅黑" pitchFamily="34" charset="-122"/>
              <a:cs typeface="Times New Roman" pitchFamily="18" charset="0"/>
            </a:endParaRPr>
          </a:p>
        </p:txBody>
      </p:sp>
    </p:spTree>
    <p:extLst>
      <p:ext uri="{BB962C8B-B14F-4D97-AF65-F5344CB8AC3E}">
        <p14:creationId xmlns:p14="http://schemas.microsoft.com/office/powerpoint/2010/main" val="410172548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2" name="组 3"/>
          <p:cNvGrpSpPr>
            <a:grpSpLocks/>
          </p:cNvGrpSpPr>
          <p:nvPr/>
        </p:nvGrpSpPr>
        <p:grpSpPr bwMode="auto">
          <a:xfrm>
            <a:off x="-15873" y="2847975"/>
            <a:ext cx="9159875" cy="1295400"/>
            <a:chOff x="-21102" y="2847433"/>
            <a:chExt cx="12213102" cy="1296345"/>
          </a:xfrm>
        </p:grpSpPr>
        <p:sp>
          <p:nvSpPr>
            <p:cNvPr id="51" name="矩形 50"/>
            <p:cNvSpPr/>
            <p:nvPr/>
          </p:nvSpPr>
          <p:spPr>
            <a:xfrm flipH="1">
              <a:off x="65" y="2872852"/>
              <a:ext cx="12191935" cy="1251863"/>
            </a:xfrm>
            <a:prstGeom prst="rect">
              <a:avLst/>
            </a:prstGeom>
            <a:gradFill>
              <a:gsLst>
                <a:gs pos="0">
                  <a:schemeClr val="accent1">
                    <a:lumMod val="5000"/>
                    <a:lumOff val="95000"/>
                    <a:alpha val="0"/>
                  </a:schemeClr>
                </a:gs>
                <a:gs pos="78000">
                  <a:schemeClr val="accent5"/>
                </a:gs>
              </a:gsLst>
              <a:lin ang="10800000" scaled="0"/>
            </a:gradFill>
            <a:ln>
              <a:noFill/>
            </a:ln>
            <a:effectLst>
              <a:outerShdw blurRad="393700" dist="76200" dir="5820000" sx="99000" sy="99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0" name="圆角矩形 39"/>
            <p:cNvSpPr/>
            <p:nvPr/>
          </p:nvSpPr>
          <p:spPr>
            <a:xfrm rot="10800000" flipV="1">
              <a:off x="463613" y="2847433"/>
              <a:ext cx="1274227" cy="1291580"/>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914354">
                <a:defRPr/>
              </a:pPr>
              <a:r>
                <a:rPr lang="en-US" altLang="zh-CN" sz="6000" dirty="0" smtClean="0">
                  <a:solidFill>
                    <a:prstClr val="white"/>
                  </a:solidFill>
                </a:rPr>
                <a:t>3</a:t>
              </a:r>
              <a:endParaRPr lang="zh-CN" altLang="en-US" sz="6000" dirty="0">
                <a:solidFill>
                  <a:prstClr val="white"/>
                </a:solidFill>
              </a:endParaRPr>
            </a:p>
          </p:txBody>
        </p:sp>
        <p:grpSp>
          <p:nvGrpSpPr>
            <p:cNvPr id="66576" name="组 2"/>
            <p:cNvGrpSpPr>
              <a:grpSpLocks/>
            </p:cNvGrpSpPr>
            <p:nvPr/>
          </p:nvGrpSpPr>
          <p:grpSpPr bwMode="auto">
            <a:xfrm>
              <a:off x="-21102" y="2858492"/>
              <a:ext cx="242777" cy="1285286"/>
              <a:chOff x="-21102" y="2858492"/>
              <a:chExt cx="242777" cy="1285286"/>
            </a:xfrm>
          </p:grpSpPr>
          <p:sp>
            <p:nvSpPr>
              <p:cNvPr id="46" name="圆角矩形 45"/>
              <p:cNvSpPr/>
              <p:nvPr/>
            </p:nvSpPr>
            <p:spPr>
              <a:xfrm rot="16200000" flipV="1">
                <a:off x="-12983" y="3643175"/>
                <a:ext cx="227179" cy="243416"/>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7" name="圆角矩形 46"/>
              <p:cNvSpPr/>
              <p:nvPr/>
            </p:nvSpPr>
            <p:spPr>
              <a:xfrm rot="16200000" flipV="1">
                <a:off x="-12982" y="3908481"/>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8" name="圆角矩形 47"/>
              <p:cNvSpPr/>
              <p:nvPr/>
            </p:nvSpPr>
            <p:spPr>
              <a:xfrm rot="16200000" flipV="1">
                <a:off x="-12983" y="3122096"/>
                <a:ext cx="227179" cy="243416"/>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9" name="圆角矩形 48"/>
              <p:cNvSpPr/>
              <p:nvPr/>
            </p:nvSpPr>
            <p:spPr>
              <a:xfrm rot="16200000" flipV="1">
                <a:off x="-12982" y="3387401"/>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5" name="圆角矩形 44"/>
              <p:cNvSpPr/>
              <p:nvPr/>
            </p:nvSpPr>
            <p:spPr>
              <a:xfrm rot="16200000" flipV="1">
                <a:off x="-12982" y="2850435"/>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sp>
          <p:nvSpPr>
            <p:cNvPr id="66577" name="矩形 52"/>
            <p:cNvSpPr>
              <a:spLocks noChangeArrowheads="1"/>
            </p:cNvSpPr>
            <p:nvPr/>
          </p:nvSpPr>
          <p:spPr bwMode="auto">
            <a:xfrm>
              <a:off x="4683458" y="3068959"/>
              <a:ext cx="3529147" cy="83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spAutoFit/>
            </a:bodyPr>
            <a:lstStyle/>
            <a:p>
              <a:pPr algn="ctr" defTabSz="912813" fontAlgn="base">
                <a:spcBef>
                  <a:spcPct val="0"/>
                </a:spcBef>
                <a:spcAft>
                  <a:spcPct val="0"/>
                </a:spcAft>
              </a:pPr>
              <a:r>
                <a:rPr lang="zh-CN" altLang="en-US" sz="4800" dirty="0" smtClean="0">
                  <a:solidFill>
                    <a:srgbClr val="FFFFFF"/>
                  </a:solidFill>
                  <a:latin typeface="微软雅黑" pitchFamily="34" charset="-122"/>
                </a:rPr>
                <a:t>数值仿真</a:t>
              </a:r>
              <a:endParaRPr lang="en-US" altLang="zh-CN" sz="4800" dirty="0" smtClean="0">
                <a:solidFill>
                  <a:srgbClr val="FFFFFF"/>
                </a:solidFill>
                <a:latin typeface="微软雅黑" pitchFamily="34" charset="-122"/>
              </a:endParaRPr>
            </a:p>
          </p:txBody>
        </p:sp>
      </p:grpSp>
      <p:grpSp>
        <p:nvGrpSpPr>
          <p:cNvPr id="66563" name="组 27"/>
          <p:cNvGrpSpPr>
            <a:grpSpLocks/>
          </p:cNvGrpSpPr>
          <p:nvPr/>
        </p:nvGrpSpPr>
        <p:grpSpPr bwMode="auto">
          <a:xfrm>
            <a:off x="8532815" y="252415"/>
            <a:ext cx="611187" cy="484187"/>
            <a:chOff x="11376584" y="252856"/>
            <a:chExt cx="815413" cy="484288"/>
          </a:xfrm>
        </p:grpSpPr>
        <p:grpSp>
          <p:nvGrpSpPr>
            <p:cNvPr id="66565" name="组 29"/>
            <p:cNvGrpSpPr>
              <a:grpSpLocks/>
            </p:cNvGrpSpPr>
            <p:nvPr/>
          </p:nvGrpSpPr>
          <p:grpSpPr bwMode="auto">
            <a:xfrm>
              <a:off x="12039604" y="252856"/>
              <a:ext cx="152393" cy="484287"/>
              <a:chOff x="12039604" y="252856"/>
              <a:chExt cx="152393" cy="484287"/>
            </a:xfrm>
          </p:grpSpPr>
          <p:sp>
            <p:nvSpPr>
              <p:cNvPr id="34" name="圆角矩形 33"/>
              <p:cNvSpPr/>
              <p:nvPr/>
            </p:nvSpPr>
            <p:spPr>
              <a:xfrm rot="16200000" flipV="1">
                <a:off x="12072878" y="517994"/>
                <a:ext cx="85743" cy="152493"/>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5" name="圆角矩形 34"/>
              <p:cNvSpPr/>
              <p:nvPr/>
            </p:nvSpPr>
            <p:spPr>
              <a:xfrm rot="16200000" flipV="1">
                <a:off x="12072878" y="618027"/>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6" name="圆角矩形 35"/>
              <p:cNvSpPr/>
              <p:nvPr/>
            </p:nvSpPr>
            <p:spPr>
              <a:xfrm rot="16200000" flipV="1">
                <a:off x="12072878" y="321103"/>
                <a:ext cx="85743" cy="152493"/>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7" name="圆角矩形 36"/>
              <p:cNvSpPr/>
              <p:nvPr/>
            </p:nvSpPr>
            <p:spPr>
              <a:xfrm rot="16200000" flipV="1">
                <a:off x="12072878" y="421135"/>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8" name="圆角矩形 37"/>
              <p:cNvSpPr/>
              <p:nvPr/>
            </p:nvSpPr>
            <p:spPr>
              <a:xfrm rot="16200000" flipV="1">
                <a:off x="12072878" y="219481"/>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grpSp>
          <p:nvGrpSpPr>
            <p:cNvPr id="66566" name="组合 99"/>
            <p:cNvGrpSpPr>
              <a:grpSpLocks/>
            </p:cNvGrpSpPr>
            <p:nvPr/>
          </p:nvGrpSpPr>
          <p:grpSpPr bwMode="auto">
            <a:xfrm>
              <a:off x="11376584" y="252857"/>
              <a:ext cx="568637" cy="484287"/>
              <a:chOff x="1326232" y="220268"/>
              <a:chExt cx="1486788" cy="1266241"/>
            </a:xfrm>
          </p:grpSpPr>
          <p:sp>
            <p:nvSpPr>
              <p:cNvPr id="32" name="圆角矩形 31"/>
              <p:cNvSpPr/>
              <p:nvPr/>
            </p:nvSpPr>
            <p:spPr>
              <a:xfrm rot="16200000" flipV="1">
                <a:off x="1435163" y="111334"/>
                <a:ext cx="1266244" cy="1484109"/>
              </a:xfrm>
              <a:prstGeom prst="roundRect">
                <a:avLst>
                  <a:gd name="adj" fmla="val 5039"/>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66568" name="Freeform 96"/>
              <p:cNvSpPr>
                <a:spLocks/>
              </p:cNvSpPr>
              <p:nvPr/>
            </p:nvSpPr>
            <p:spPr bwMode="auto">
              <a:xfrm>
                <a:off x="1688344" y="499515"/>
                <a:ext cx="849451" cy="707752"/>
              </a:xfrm>
              <a:custGeom>
                <a:avLst/>
                <a:gdLst>
                  <a:gd name="T0" fmla="*/ 723606 w 216"/>
                  <a:gd name="T1" fmla="*/ 0 h 208"/>
                  <a:gd name="T2" fmla="*/ 597762 w 216"/>
                  <a:gd name="T3" fmla="*/ 108885 h 208"/>
                  <a:gd name="T4" fmla="*/ 605627 w 216"/>
                  <a:gd name="T5" fmla="*/ 139509 h 208"/>
                  <a:gd name="T6" fmla="*/ 235959 w 216"/>
                  <a:gd name="T7" fmla="*/ 272212 h 208"/>
                  <a:gd name="T8" fmla="*/ 125845 w 216"/>
                  <a:gd name="T9" fmla="*/ 217770 h 208"/>
                  <a:gd name="T10" fmla="*/ 0 w 216"/>
                  <a:gd name="T11" fmla="*/ 326655 h 208"/>
                  <a:gd name="T12" fmla="*/ 125845 w 216"/>
                  <a:gd name="T13" fmla="*/ 435540 h 208"/>
                  <a:gd name="T14" fmla="*/ 220228 w 216"/>
                  <a:gd name="T15" fmla="*/ 401513 h 208"/>
                  <a:gd name="T16" fmla="*/ 456187 w 216"/>
                  <a:gd name="T17" fmla="*/ 547827 h 208"/>
                  <a:gd name="T18" fmla="*/ 440456 w 216"/>
                  <a:gd name="T19" fmla="*/ 598867 h 208"/>
                  <a:gd name="T20" fmla="*/ 566301 w 216"/>
                  <a:gd name="T21" fmla="*/ 707752 h 208"/>
                  <a:gd name="T22" fmla="*/ 692145 w 216"/>
                  <a:gd name="T23" fmla="*/ 598867 h 208"/>
                  <a:gd name="T24" fmla="*/ 566301 w 216"/>
                  <a:gd name="T25" fmla="*/ 489982 h 208"/>
                  <a:gd name="T26" fmla="*/ 475850 w 216"/>
                  <a:gd name="T27" fmla="*/ 524009 h 208"/>
                  <a:gd name="T28" fmla="*/ 239891 w 216"/>
                  <a:gd name="T29" fmla="*/ 377695 h 208"/>
                  <a:gd name="T30" fmla="*/ 251689 w 216"/>
                  <a:gd name="T31" fmla="*/ 326655 h 208"/>
                  <a:gd name="T32" fmla="*/ 247757 w 216"/>
                  <a:gd name="T33" fmla="*/ 296031 h 208"/>
                  <a:gd name="T34" fmla="*/ 617425 w 216"/>
                  <a:gd name="T35" fmla="*/ 163327 h 208"/>
                  <a:gd name="T36" fmla="*/ 723606 w 216"/>
                  <a:gd name="T37" fmla="*/ 217770 h 208"/>
                  <a:gd name="T38" fmla="*/ 849451 w 216"/>
                  <a:gd name="T39" fmla="*/ 108885 h 208"/>
                  <a:gd name="T40" fmla="*/ 723606 w 216"/>
                  <a:gd name="T41" fmla="*/ 0 h 20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6" h="208">
                    <a:moveTo>
                      <a:pt x="184" y="0"/>
                    </a:moveTo>
                    <a:cubicBezTo>
                      <a:pt x="167" y="0"/>
                      <a:pt x="152" y="14"/>
                      <a:pt x="152" y="32"/>
                    </a:cubicBezTo>
                    <a:cubicBezTo>
                      <a:pt x="152" y="35"/>
                      <a:pt x="153" y="38"/>
                      <a:pt x="154" y="41"/>
                    </a:cubicBezTo>
                    <a:cubicBezTo>
                      <a:pt x="60" y="80"/>
                      <a:pt x="60" y="80"/>
                      <a:pt x="60" y="80"/>
                    </a:cubicBezTo>
                    <a:cubicBezTo>
                      <a:pt x="55" y="70"/>
                      <a:pt x="44" y="64"/>
                      <a:pt x="32" y="64"/>
                    </a:cubicBezTo>
                    <a:cubicBezTo>
                      <a:pt x="15" y="64"/>
                      <a:pt x="0" y="78"/>
                      <a:pt x="0" y="96"/>
                    </a:cubicBezTo>
                    <a:cubicBezTo>
                      <a:pt x="0" y="113"/>
                      <a:pt x="15" y="128"/>
                      <a:pt x="32" y="128"/>
                    </a:cubicBezTo>
                    <a:cubicBezTo>
                      <a:pt x="42" y="128"/>
                      <a:pt x="50" y="124"/>
                      <a:pt x="56" y="118"/>
                    </a:cubicBezTo>
                    <a:cubicBezTo>
                      <a:pt x="116" y="161"/>
                      <a:pt x="116" y="161"/>
                      <a:pt x="116" y="161"/>
                    </a:cubicBezTo>
                    <a:cubicBezTo>
                      <a:pt x="114" y="165"/>
                      <a:pt x="112" y="170"/>
                      <a:pt x="112" y="176"/>
                    </a:cubicBezTo>
                    <a:cubicBezTo>
                      <a:pt x="112" y="193"/>
                      <a:pt x="127" y="208"/>
                      <a:pt x="144" y="208"/>
                    </a:cubicBezTo>
                    <a:cubicBezTo>
                      <a:pt x="162" y="208"/>
                      <a:pt x="176" y="193"/>
                      <a:pt x="176" y="176"/>
                    </a:cubicBezTo>
                    <a:cubicBezTo>
                      <a:pt x="176" y="158"/>
                      <a:pt x="162" y="144"/>
                      <a:pt x="144" y="144"/>
                    </a:cubicBezTo>
                    <a:cubicBezTo>
                      <a:pt x="135" y="144"/>
                      <a:pt x="127" y="148"/>
                      <a:pt x="121" y="154"/>
                    </a:cubicBezTo>
                    <a:cubicBezTo>
                      <a:pt x="61" y="111"/>
                      <a:pt x="61" y="111"/>
                      <a:pt x="61" y="111"/>
                    </a:cubicBezTo>
                    <a:cubicBezTo>
                      <a:pt x="63" y="107"/>
                      <a:pt x="64" y="101"/>
                      <a:pt x="64" y="96"/>
                    </a:cubicBezTo>
                    <a:cubicBezTo>
                      <a:pt x="64" y="93"/>
                      <a:pt x="64" y="90"/>
                      <a:pt x="63" y="87"/>
                    </a:cubicBezTo>
                    <a:cubicBezTo>
                      <a:pt x="157" y="48"/>
                      <a:pt x="157" y="48"/>
                      <a:pt x="157" y="48"/>
                    </a:cubicBezTo>
                    <a:cubicBezTo>
                      <a:pt x="162" y="57"/>
                      <a:pt x="173" y="64"/>
                      <a:pt x="184" y="64"/>
                    </a:cubicBezTo>
                    <a:cubicBezTo>
                      <a:pt x="202" y="64"/>
                      <a:pt x="216" y="49"/>
                      <a:pt x="216" y="32"/>
                    </a:cubicBezTo>
                    <a:cubicBezTo>
                      <a:pt x="216" y="14"/>
                      <a:pt x="202" y="0"/>
                      <a:pt x="18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CN" altLang="en-US" sz="2800" b="1" smtClean="0">
                  <a:solidFill>
                    <a:prstClr val="white"/>
                  </a:solidFill>
                  <a:latin typeface="Arial" charset="0"/>
                  <a:ea typeface="宋体" pitchFamily="2" charset="-122"/>
                </a:endParaRPr>
              </a:p>
            </p:txBody>
          </p:sp>
        </p:grpSp>
      </p:grpSp>
      <p:pic>
        <p:nvPicPr>
          <p:cNvPr id="66564" name="Picture 16" descr="01"/>
          <p:cNvPicPr>
            <a:picLocks noChangeAspect="1" noChangeArrowheads="1" noCrop="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7569221" y="98427"/>
            <a:ext cx="8223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881003"/>
      </p:ext>
    </p:extLst>
  </p:cSld>
  <p:clrMapOvr>
    <a:masterClrMapping/>
  </p:clrMapOvr>
  <p:transition spd="slow">
    <p:blinds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9"/>
          <p:cNvSpPr>
            <a:spLocks noChangeArrowheads="1"/>
          </p:cNvSpPr>
          <p:nvPr/>
        </p:nvSpPr>
        <p:spPr bwMode="auto">
          <a:xfrm>
            <a:off x="3491880" y="255588"/>
            <a:ext cx="2345514"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数值仿真    </a:t>
            </a:r>
          </a:p>
        </p:txBody>
      </p:sp>
      <p:sp>
        <p:nvSpPr>
          <p:cNvPr id="11" name="矩形 9"/>
          <p:cNvSpPr>
            <a:spLocks noChangeArrowheads="1"/>
          </p:cNvSpPr>
          <p:nvPr/>
        </p:nvSpPr>
        <p:spPr bwMode="auto">
          <a:xfrm>
            <a:off x="468315" y="1023119"/>
            <a:ext cx="20665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en-US" altLang="zh-CN" sz="2400" b="1" dirty="0" smtClean="0">
                <a:solidFill>
                  <a:srgbClr val="0000CC"/>
                </a:solidFill>
                <a:latin typeface="Times New Roman" pitchFamily="18" charset="0"/>
                <a:ea typeface="黑体" pitchFamily="49" charset="-122"/>
                <a:cs typeface="Times New Roman" pitchFamily="18" charset="0"/>
              </a:rPr>
              <a:t> 3dB</a:t>
            </a:r>
            <a:r>
              <a:rPr lang="zh-CN" altLang="en-US" sz="2400" b="1" dirty="0">
                <a:solidFill>
                  <a:srgbClr val="0000CC"/>
                </a:solidFill>
                <a:latin typeface="Times New Roman" pitchFamily="18" charset="0"/>
                <a:ea typeface="黑体" pitchFamily="49" charset="-122"/>
                <a:cs typeface="Times New Roman" pitchFamily="18" charset="0"/>
              </a:rPr>
              <a:t>耦合器</a:t>
            </a:r>
            <a:endParaRPr lang="zh-CN" altLang="en-US" sz="2400" b="1" dirty="0" smtClean="0">
              <a:solidFill>
                <a:srgbClr val="0000CC"/>
              </a:solidFill>
              <a:latin typeface="Times New Roman" pitchFamily="18" charset="0"/>
              <a:ea typeface="黑体" pitchFamily="49" charset="-122"/>
              <a:cs typeface="Times New Roman" pitchFamily="18" charset="0"/>
            </a:endParaRPr>
          </a:p>
        </p:txBody>
      </p:sp>
      <p:sp>
        <p:nvSpPr>
          <p:cNvPr id="13" name="矩形 1"/>
          <p:cNvSpPr>
            <a:spLocks noChangeArrowheads="1"/>
          </p:cNvSpPr>
          <p:nvPr/>
        </p:nvSpPr>
        <p:spPr bwMode="auto">
          <a:xfrm>
            <a:off x="483813" y="4733747"/>
            <a:ext cx="8064125" cy="1422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lnSpc>
                <a:spcPct val="150000"/>
              </a:lnSpc>
              <a:spcBef>
                <a:spcPct val="0"/>
              </a:spcBef>
              <a:spcAft>
                <a:spcPts val="18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采用两个标准</a:t>
            </a:r>
            <a:r>
              <a:rPr lang="en-US" altLang="zh-CN" sz="2000" dirty="0">
                <a:solidFill>
                  <a:srgbClr val="000000"/>
                </a:solidFill>
                <a:latin typeface="微软雅黑" pitchFamily="34" charset="-122"/>
                <a:ea typeface="微软雅黑" pitchFamily="34" charset="-122"/>
                <a:cs typeface="Times New Roman" pitchFamily="18" charset="0"/>
              </a:rPr>
              <a:t>BJ100</a:t>
            </a:r>
            <a:r>
              <a:rPr lang="zh-CN" altLang="en-US" sz="2000" dirty="0">
                <a:solidFill>
                  <a:srgbClr val="000000"/>
                </a:solidFill>
                <a:latin typeface="微软雅黑" pitchFamily="34" charset="-122"/>
                <a:ea typeface="微软雅黑" pitchFamily="34" charset="-122"/>
                <a:cs typeface="Times New Roman" pitchFamily="18" charset="0"/>
              </a:rPr>
              <a:t>波导中间通过一个耦合孔联通的方式，结构非常简单紧凑，并且该种方式不易耦合出高次模式，耦合孔处没有场增强，功率容量较高。</a:t>
            </a:r>
          </a:p>
        </p:txBody>
      </p:sp>
      <p:pic>
        <p:nvPicPr>
          <p:cNvPr id="4098" name="图片 4" descr="3db耦合器尺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4" y="1691307"/>
            <a:ext cx="3527621" cy="22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图片 7"/>
          <p:cNvPicPr>
            <a:picLocks noChangeAspect="1" noChangeArrowheads="1"/>
          </p:cNvPicPr>
          <p:nvPr/>
        </p:nvPicPr>
        <p:blipFill>
          <a:blip r:embed="rId4">
            <a:extLst>
              <a:ext uri="{28A0092B-C50C-407E-A947-70E740481C1C}">
                <a14:useLocalDpi xmlns:a14="http://schemas.microsoft.com/office/drawing/2010/main" val="0"/>
              </a:ext>
            </a:extLst>
          </a:blip>
          <a:srcRect l="48676" t="5867" r="8067" b="20125"/>
          <a:stretch>
            <a:fillRect/>
          </a:stretch>
        </p:blipFill>
        <p:spPr bwMode="auto">
          <a:xfrm>
            <a:off x="4644949" y="1556792"/>
            <a:ext cx="3763097" cy="2385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733893" y="4130496"/>
            <a:ext cx="2996462" cy="369332"/>
          </a:xfrm>
          <a:prstGeom prst="rect">
            <a:avLst/>
          </a:prstGeom>
          <a:noFill/>
        </p:spPr>
        <p:txBody>
          <a:bodyPr wrap="square" rtlCol="0">
            <a:spAutoFit/>
          </a:bodyPr>
          <a:lstStyle/>
          <a:p>
            <a:pPr algn="ctr"/>
            <a:r>
              <a:rPr lang="en-US" altLang="zh-CN" dirty="0">
                <a:solidFill>
                  <a:schemeClr val="accent4">
                    <a:lumMod val="10000"/>
                  </a:schemeClr>
                </a:solidFill>
                <a:latin typeface="华文新魏" pitchFamily="2" charset="-122"/>
                <a:ea typeface="华文新魏" pitchFamily="2" charset="-122"/>
              </a:rPr>
              <a:t>3dB</a:t>
            </a:r>
            <a:r>
              <a:rPr lang="zh-CN" altLang="en-US" dirty="0">
                <a:solidFill>
                  <a:schemeClr val="accent4">
                    <a:lumMod val="10000"/>
                  </a:schemeClr>
                </a:solidFill>
                <a:latin typeface="华文新魏" pitchFamily="2" charset="-122"/>
                <a:ea typeface="华文新魏" pitchFamily="2" charset="-122"/>
              </a:rPr>
              <a:t>耦合器的结构图</a:t>
            </a:r>
          </a:p>
        </p:txBody>
      </p:sp>
      <p:sp>
        <p:nvSpPr>
          <p:cNvPr id="9" name="TextBox 8"/>
          <p:cNvSpPr txBox="1"/>
          <p:nvPr/>
        </p:nvSpPr>
        <p:spPr>
          <a:xfrm>
            <a:off x="5028266" y="4130496"/>
            <a:ext cx="2996462" cy="369332"/>
          </a:xfrm>
          <a:prstGeom prst="rect">
            <a:avLst/>
          </a:prstGeom>
          <a:noFill/>
        </p:spPr>
        <p:txBody>
          <a:bodyPr wrap="square" rtlCol="0">
            <a:spAutoFit/>
          </a:bodyPr>
          <a:lstStyle/>
          <a:p>
            <a:pPr algn="ctr"/>
            <a:r>
              <a:rPr lang="en-US" altLang="zh-CN" dirty="0">
                <a:solidFill>
                  <a:schemeClr val="accent4">
                    <a:lumMod val="10000"/>
                  </a:schemeClr>
                </a:solidFill>
                <a:latin typeface="华文新魏" pitchFamily="2" charset="-122"/>
                <a:ea typeface="华文新魏" pitchFamily="2" charset="-122"/>
              </a:rPr>
              <a:t>3dB</a:t>
            </a:r>
            <a:r>
              <a:rPr lang="zh-CN" altLang="en-US" dirty="0">
                <a:solidFill>
                  <a:schemeClr val="accent4">
                    <a:lumMod val="10000"/>
                  </a:schemeClr>
                </a:solidFill>
                <a:latin typeface="华文新魏" pitchFamily="2" charset="-122"/>
                <a:ea typeface="华文新魏" pitchFamily="2" charset="-122"/>
              </a:rPr>
              <a:t>耦合器的电场分布</a:t>
            </a:r>
          </a:p>
        </p:txBody>
      </p:sp>
    </p:spTree>
    <p:extLst>
      <p:ext uri="{BB962C8B-B14F-4D97-AF65-F5344CB8AC3E}">
        <p14:creationId xmlns:p14="http://schemas.microsoft.com/office/powerpoint/2010/main" val="333168888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9"/>
          <p:cNvSpPr>
            <a:spLocks noChangeArrowheads="1"/>
          </p:cNvSpPr>
          <p:nvPr/>
        </p:nvSpPr>
        <p:spPr bwMode="auto">
          <a:xfrm>
            <a:off x="3491880" y="255588"/>
            <a:ext cx="2345514"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数值仿真    </a:t>
            </a:r>
          </a:p>
        </p:txBody>
      </p:sp>
      <p:sp>
        <p:nvSpPr>
          <p:cNvPr id="11" name="矩形 9"/>
          <p:cNvSpPr>
            <a:spLocks noChangeArrowheads="1"/>
          </p:cNvSpPr>
          <p:nvPr/>
        </p:nvSpPr>
        <p:spPr bwMode="auto">
          <a:xfrm>
            <a:off x="468315" y="1023119"/>
            <a:ext cx="214353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zh-CN" altLang="en-US" sz="2400" b="1" dirty="0" smtClean="0">
                <a:solidFill>
                  <a:srgbClr val="0000CC"/>
                </a:solidFill>
                <a:latin typeface="Times New Roman" pitchFamily="18" charset="0"/>
                <a:ea typeface="黑体" pitchFamily="49" charset="-122"/>
                <a:cs typeface="Times New Roman" pitchFamily="18" charset="0"/>
              </a:rPr>
              <a:t>  </a:t>
            </a:r>
            <a:r>
              <a:rPr lang="en-US" altLang="zh-CN" sz="2400" b="1" dirty="0" smtClean="0">
                <a:solidFill>
                  <a:srgbClr val="0000CC"/>
                </a:solidFill>
                <a:latin typeface="Times New Roman" pitchFamily="18" charset="0"/>
                <a:ea typeface="黑体" pitchFamily="49" charset="-122"/>
                <a:cs typeface="Times New Roman" pitchFamily="18" charset="0"/>
              </a:rPr>
              <a:t>3dB</a:t>
            </a:r>
            <a:r>
              <a:rPr lang="zh-CN" altLang="en-US" sz="2400" b="1" dirty="0">
                <a:solidFill>
                  <a:srgbClr val="0000CC"/>
                </a:solidFill>
                <a:latin typeface="Times New Roman" pitchFamily="18" charset="0"/>
                <a:ea typeface="黑体" pitchFamily="49" charset="-122"/>
                <a:cs typeface="Times New Roman" pitchFamily="18" charset="0"/>
              </a:rPr>
              <a:t>耦合器</a:t>
            </a:r>
          </a:p>
          <a:p>
            <a:pPr marL="342900" indent="-342900" eaLnBrk="0" fontAlgn="base" hangingPunct="0">
              <a:spcBef>
                <a:spcPct val="0"/>
              </a:spcBef>
              <a:spcAft>
                <a:spcPct val="0"/>
              </a:spcAft>
              <a:buFont typeface="Wingdings" pitchFamily="2" charset="2"/>
              <a:buChar char="Ø"/>
            </a:pPr>
            <a:endParaRPr lang="zh-CN" altLang="en-US" sz="2400" b="1" dirty="0" smtClean="0">
              <a:solidFill>
                <a:srgbClr val="0000CC"/>
              </a:solidFill>
              <a:latin typeface="Times New Roman" pitchFamily="18" charset="0"/>
              <a:ea typeface="黑体" pitchFamily="49" charset="-122"/>
              <a:cs typeface="Times New Roman" pitchFamily="18" charset="0"/>
            </a:endParaRPr>
          </a:p>
        </p:txBody>
      </p:sp>
      <p:sp>
        <p:nvSpPr>
          <p:cNvPr id="13" name="矩形 1"/>
          <p:cNvSpPr>
            <a:spLocks noChangeArrowheads="1"/>
          </p:cNvSpPr>
          <p:nvPr/>
        </p:nvSpPr>
        <p:spPr bwMode="auto">
          <a:xfrm>
            <a:off x="483813" y="1556792"/>
            <a:ext cx="8064125" cy="1730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en-US" altLang="zh-CN" sz="2000" dirty="0">
                <a:solidFill>
                  <a:srgbClr val="000000"/>
                </a:solidFill>
                <a:latin typeface="微软雅黑" pitchFamily="34" charset="-122"/>
                <a:ea typeface="微软雅黑" pitchFamily="34" charset="-122"/>
                <a:cs typeface="Times New Roman" pitchFamily="18" charset="0"/>
              </a:rPr>
              <a:t>1</a:t>
            </a:r>
            <a:r>
              <a:rPr lang="zh-CN" altLang="en-US" sz="2000" dirty="0">
                <a:solidFill>
                  <a:srgbClr val="000000"/>
                </a:solidFill>
                <a:latin typeface="微软雅黑" pitchFamily="34" charset="-122"/>
                <a:ea typeface="微软雅黑" pitchFamily="34" charset="-122"/>
                <a:cs typeface="Times New Roman" pitchFamily="18" charset="0"/>
              </a:rPr>
              <a:t>端口反射系数和</a:t>
            </a:r>
            <a:r>
              <a:rPr lang="en-US" altLang="zh-CN" sz="2000" dirty="0">
                <a:solidFill>
                  <a:srgbClr val="000000"/>
                </a:solidFill>
                <a:latin typeface="微软雅黑" pitchFamily="34" charset="-122"/>
                <a:ea typeface="微软雅黑" pitchFamily="34" charset="-122"/>
                <a:cs typeface="Times New Roman" pitchFamily="18" charset="0"/>
              </a:rPr>
              <a:t>2</a:t>
            </a:r>
            <a:r>
              <a:rPr lang="zh-CN" altLang="en-US" sz="2000" dirty="0">
                <a:solidFill>
                  <a:srgbClr val="000000"/>
                </a:solidFill>
                <a:latin typeface="微软雅黑" pitchFamily="34" charset="-122"/>
                <a:ea typeface="微软雅黑" pitchFamily="34" charset="-122"/>
                <a:cs typeface="Times New Roman" pitchFamily="18" charset="0"/>
              </a:rPr>
              <a:t>端口隔离系数均小于</a:t>
            </a:r>
            <a:r>
              <a:rPr lang="en-US" altLang="zh-CN" sz="2000" dirty="0">
                <a:solidFill>
                  <a:srgbClr val="000000"/>
                </a:solidFill>
                <a:latin typeface="微软雅黑" pitchFamily="34" charset="-122"/>
                <a:ea typeface="微软雅黑" pitchFamily="34" charset="-122"/>
                <a:cs typeface="Times New Roman" pitchFamily="18" charset="0"/>
              </a:rPr>
              <a:t>-</a:t>
            </a:r>
            <a:r>
              <a:rPr lang="en-US" altLang="zh-CN" sz="2000" dirty="0" smtClean="0">
                <a:solidFill>
                  <a:srgbClr val="000000"/>
                </a:solidFill>
                <a:latin typeface="微软雅黑" pitchFamily="34" charset="-122"/>
                <a:ea typeface="微软雅黑" pitchFamily="34" charset="-122"/>
                <a:cs typeface="Times New Roman" pitchFamily="18" charset="0"/>
              </a:rPr>
              <a:t>45dB</a:t>
            </a:r>
            <a:r>
              <a:rPr lang="zh-CN" altLang="en-US" sz="2000" dirty="0" smtClean="0">
                <a:solidFill>
                  <a:srgbClr val="000000"/>
                </a:solidFill>
                <a:latin typeface="微软雅黑" pitchFamily="34" charset="-122"/>
                <a:ea typeface="微软雅黑" pitchFamily="34" charset="-122"/>
                <a:cs typeface="Times New Roman" pitchFamily="18" charset="0"/>
              </a:rPr>
              <a:t>；</a:t>
            </a:r>
            <a:endParaRPr lang="en-US" altLang="zh-CN" sz="2000" dirty="0" smtClean="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en-US" altLang="zh-CN" sz="2000" dirty="0" smtClean="0">
                <a:solidFill>
                  <a:srgbClr val="000000"/>
                </a:solidFill>
                <a:latin typeface="微软雅黑" pitchFamily="34" charset="-122"/>
                <a:ea typeface="微软雅黑" pitchFamily="34" charset="-122"/>
                <a:cs typeface="Times New Roman" pitchFamily="18" charset="0"/>
              </a:rPr>
              <a:t>3</a:t>
            </a:r>
            <a:r>
              <a:rPr lang="zh-CN" altLang="en-US" sz="2000" dirty="0">
                <a:solidFill>
                  <a:srgbClr val="000000"/>
                </a:solidFill>
                <a:latin typeface="微软雅黑" pitchFamily="34" charset="-122"/>
                <a:ea typeface="微软雅黑" pitchFamily="34" charset="-122"/>
                <a:cs typeface="Times New Roman" pitchFamily="18" charset="0"/>
              </a:rPr>
              <a:t>端口和</a:t>
            </a:r>
            <a:r>
              <a:rPr lang="en-US" altLang="zh-CN" sz="2000" dirty="0">
                <a:solidFill>
                  <a:srgbClr val="000000"/>
                </a:solidFill>
                <a:latin typeface="微软雅黑" pitchFamily="34" charset="-122"/>
                <a:ea typeface="微软雅黑" pitchFamily="34" charset="-122"/>
                <a:cs typeface="Times New Roman" pitchFamily="18" charset="0"/>
              </a:rPr>
              <a:t>4</a:t>
            </a:r>
            <a:r>
              <a:rPr lang="zh-CN" altLang="en-US" sz="2000" dirty="0">
                <a:solidFill>
                  <a:srgbClr val="000000"/>
                </a:solidFill>
                <a:latin typeface="微软雅黑" pitchFamily="34" charset="-122"/>
                <a:ea typeface="微软雅黑" pitchFamily="34" charset="-122"/>
                <a:cs typeface="Times New Roman" pitchFamily="18" charset="0"/>
              </a:rPr>
              <a:t>端口的传输系数分别为</a:t>
            </a:r>
            <a:r>
              <a:rPr lang="en-US" altLang="zh-CN" sz="2000" dirty="0">
                <a:solidFill>
                  <a:srgbClr val="000000"/>
                </a:solidFill>
                <a:latin typeface="微软雅黑" pitchFamily="34" charset="-122"/>
                <a:ea typeface="微软雅黑" pitchFamily="34" charset="-122"/>
                <a:cs typeface="Times New Roman" pitchFamily="18" charset="0"/>
              </a:rPr>
              <a:t>-2.99dB</a:t>
            </a:r>
            <a:r>
              <a:rPr lang="zh-CN" altLang="en-US" sz="2000" dirty="0">
                <a:solidFill>
                  <a:srgbClr val="000000"/>
                </a:solidFill>
                <a:latin typeface="微软雅黑" pitchFamily="34" charset="-122"/>
                <a:ea typeface="微软雅黑" pitchFamily="34" charset="-122"/>
                <a:cs typeface="Times New Roman" pitchFamily="18" charset="0"/>
              </a:rPr>
              <a:t>和</a:t>
            </a:r>
            <a:r>
              <a:rPr lang="en-US" altLang="zh-CN" sz="2000" dirty="0">
                <a:solidFill>
                  <a:srgbClr val="000000"/>
                </a:solidFill>
                <a:latin typeface="微软雅黑" pitchFamily="34" charset="-122"/>
                <a:ea typeface="微软雅黑" pitchFamily="34" charset="-122"/>
                <a:cs typeface="Times New Roman" pitchFamily="18" charset="0"/>
              </a:rPr>
              <a:t>-</a:t>
            </a:r>
            <a:r>
              <a:rPr lang="en-US" altLang="zh-CN" sz="2000" dirty="0" smtClean="0">
                <a:solidFill>
                  <a:srgbClr val="000000"/>
                </a:solidFill>
                <a:latin typeface="微软雅黑" pitchFamily="34" charset="-122"/>
                <a:ea typeface="微软雅黑" pitchFamily="34" charset="-122"/>
                <a:cs typeface="Times New Roman" pitchFamily="18" charset="0"/>
              </a:rPr>
              <a:t>3.01dB</a:t>
            </a:r>
            <a:r>
              <a:rPr lang="zh-CN" altLang="en-US" sz="2000" dirty="0" smtClean="0">
                <a:solidFill>
                  <a:srgbClr val="000000"/>
                </a:solidFill>
                <a:latin typeface="微软雅黑" pitchFamily="34" charset="-122"/>
                <a:ea typeface="微软雅黑" pitchFamily="34" charset="-122"/>
                <a:cs typeface="Times New Roman" pitchFamily="18" charset="0"/>
              </a:rPr>
              <a:t>；</a:t>
            </a:r>
            <a:endParaRPr lang="en-US" altLang="zh-CN" sz="2000" dirty="0" smtClean="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en-US" altLang="zh-CN" sz="2000" dirty="0" smtClean="0">
                <a:solidFill>
                  <a:srgbClr val="000000"/>
                </a:solidFill>
                <a:latin typeface="微软雅黑" pitchFamily="34" charset="-122"/>
                <a:ea typeface="微软雅黑" pitchFamily="34" charset="-122"/>
                <a:cs typeface="Times New Roman" pitchFamily="18" charset="0"/>
              </a:rPr>
              <a:t>3</a:t>
            </a:r>
            <a:r>
              <a:rPr lang="zh-CN" altLang="en-US" sz="2000" dirty="0">
                <a:solidFill>
                  <a:srgbClr val="000000"/>
                </a:solidFill>
                <a:latin typeface="微软雅黑" pitchFamily="34" charset="-122"/>
                <a:ea typeface="微软雅黑" pitchFamily="34" charset="-122"/>
                <a:cs typeface="Times New Roman" pitchFamily="18" charset="0"/>
              </a:rPr>
              <a:t>端口和</a:t>
            </a:r>
            <a:r>
              <a:rPr lang="en-US" altLang="zh-CN" sz="2000" dirty="0">
                <a:solidFill>
                  <a:srgbClr val="000000"/>
                </a:solidFill>
                <a:latin typeface="微软雅黑" pitchFamily="34" charset="-122"/>
                <a:ea typeface="微软雅黑" pitchFamily="34" charset="-122"/>
                <a:cs typeface="Times New Roman" pitchFamily="18" charset="0"/>
              </a:rPr>
              <a:t>4</a:t>
            </a:r>
            <a:r>
              <a:rPr lang="zh-CN" altLang="en-US" sz="2000" dirty="0">
                <a:solidFill>
                  <a:srgbClr val="000000"/>
                </a:solidFill>
                <a:latin typeface="微软雅黑" pitchFamily="34" charset="-122"/>
                <a:ea typeface="微软雅黑" pitchFamily="34" charset="-122"/>
                <a:cs typeface="Times New Roman" pitchFamily="18" charset="0"/>
              </a:rPr>
              <a:t>端口的输出相位特性，相位差为</a:t>
            </a:r>
            <a:r>
              <a:rPr lang="en-US" altLang="zh-CN" sz="2000" dirty="0">
                <a:solidFill>
                  <a:srgbClr val="000000"/>
                </a:solidFill>
                <a:latin typeface="微软雅黑" pitchFamily="34" charset="-122"/>
                <a:ea typeface="微软雅黑" pitchFamily="34" charset="-122"/>
                <a:cs typeface="Times New Roman" pitchFamily="18" charset="0"/>
              </a:rPr>
              <a:t>90</a:t>
            </a:r>
            <a:r>
              <a:rPr lang="en-US" altLang="zh-CN" sz="2000" dirty="0" smtClean="0">
                <a:solidFill>
                  <a:srgbClr val="000000"/>
                </a:solidFill>
                <a:latin typeface="微软雅黑" pitchFamily="34" charset="-122"/>
                <a:ea typeface="微软雅黑" pitchFamily="34" charset="-122"/>
                <a:cs typeface="Times New Roman" pitchFamily="18" charset="0"/>
              </a:rPr>
              <a:t>°</a:t>
            </a:r>
            <a:r>
              <a:rPr lang="zh-CN" altLang="en-US" sz="2000" dirty="0" smtClean="0">
                <a:solidFill>
                  <a:srgbClr val="000000"/>
                </a:solidFill>
                <a:latin typeface="微软雅黑" pitchFamily="34" charset="-122"/>
                <a:ea typeface="微软雅黑" pitchFamily="34" charset="-122"/>
                <a:cs typeface="Times New Roman" pitchFamily="18" charset="0"/>
              </a:rPr>
              <a:t>。</a:t>
            </a:r>
            <a:endParaRPr lang="zh-CN" altLang="en-US" sz="2000" dirty="0">
              <a:solidFill>
                <a:srgbClr val="000000"/>
              </a:solidFill>
              <a:latin typeface="微软雅黑" pitchFamily="34" charset="-122"/>
              <a:ea typeface="微软雅黑" pitchFamily="34" charset="-122"/>
              <a:cs typeface="Times New Roman" pitchFamily="18" charset="0"/>
            </a:endParaRPr>
          </a:p>
        </p:txBody>
      </p:sp>
      <p:sp>
        <p:nvSpPr>
          <p:cNvPr id="8" name="TextBox 7"/>
          <p:cNvSpPr txBox="1"/>
          <p:nvPr/>
        </p:nvSpPr>
        <p:spPr>
          <a:xfrm>
            <a:off x="827584" y="6093296"/>
            <a:ext cx="2996462" cy="369332"/>
          </a:xfrm>
          <a:prstGeom prst="rect">
            <a:avLst/>
          </a:prstGeom>
          <a:noFill/>
        </p:spPr>
        <p:txBody>
          <a:bodyPr wrap="square" rtlCol="0">
            <a:spAutoFit/>
          </a:bodyPr>
          <a:lstStyle/>
          <a:p>
            <a:pPr algn="ctr"/>
            <a:r>
              <a:rPr lang="en-US" altLang="zh-CN" dirty="0">
                <a:solidFill>
                  <a:schemeClr val="accent4">
                    <a:lumMod val="10000"/>
                  </a:schemeClr>
                </a:solidFill>
                <a:latin typeface="华文新魏" pitchFamily="2" charset="-122"/>
                <a:ea typeface="华文新魏" pitchFamily="2" charset="-122"/>
              </a:rPr>
              <a:t>3dB</a:t>
            </a:r>
            <a:r>
              <a:rPr lang="zh-CN" altLang="en-US" dirty="0">
                <a:solidFill>
                  <a:schemeClr val="accent4">
                    <a:lumMod val="10000"/>
                  </a:schemeClr>
                </a:solidFill>
                <a:latin typeface="华文新魏" pitchFamily="2" charset="-122"/>
                <a:ea typeface="华文新魏" pitchFamily="2" charset="-122"/>
              </a:rPr>
              <a:t>耦合器的散射参数曲线</a:t>
            </a:r>
          </a:p>
        </p:txBody>
      </p:sp>
      <p:sp>
        <p:nvSpPr>
          <p:cNvPr id="9" name="TextBox 8"/>
          <p:cNvSpPr txBox="1"/>
          <p:nvPr/>
        </p:nvSpPr>
        <p:spPr>
          <a:xfrm>
            <a:off x="4940107" y="6093296"/>
            <a:ext cx="3360159" cy="369332"/>
          </a:xfrm>
          <a:prstGeom prst="rect">
            <a:avLst/>
          </a:prstGeom>
          <a:noFill/>
        </p:spPr>
        <p:txBody>
          <a:bodyPr wrap="square" rtlCol="0">
            <a:spAutoFit/>
          </a:bodyPr>
          <a:lstStyle/>
          <a:p>
            <a:pPr algn="ctr"/>
            <a:r>
              <a:rPr lang="en-US" altLang="zh-CN" dirty="0">
                <a:solidFill>
                  <a:schemeClr val="accent4">
                    <a:lumMod val="10000"/>
                  </a:schemeClr>
                </a:solidFill>
                <a:latin typeface="华文新魏" pitchFamily="2" charset="-122"/>
                <a:ea typeface="华文新魏" pitchFamily="2" charset="-122"/>
              </a:rPr>
              <a:t>3</a:t>
            </a:r>
            <a:r>
              <a:rPr lang="zh-CN" altLang="en-US" dirty="0">
                <a:solidFill>
                  <a:schemeClr val="accent4">
                    <a:lumMod val="10000"/>
                  </a:schemeClr>
                </a:solidFill>
                <a:latin typeface="华文新魏" pitchFamily="2" charset="-122"/>
                <a:ea typeface="华文新魏" pitchFamily="2" charset="-122"/>
              </a:rPr>
              <a:t>端口和</a:t>
            </a:r>
            <a:r>
              <a:rPr lang="en-US" altLang="zh-CN" dirty="0">
                <a:solidFill>
                  <a:schemeClr val="accent4">
                    <a:lumMod val="10000"/>
                  </a:schemeClr>
                </a:solidFill>
                <a:latin typeface="华文新魏" pitchFamily="2" charset="-122"/>
                <a:ea typeface="华文新魏" pitchFamily="2" charset="-122"/>
              </a:rPr>
              <a:t>4</a:t>
            </a:r>
            <a:r>
              <a:rPr lang="zh-CN" altLang="en-US" dirty="0">
                <a:solidFill>
                  <a:schemeClr val="accent4">
                    <a:lumMod val="10000"/>
                  </a:schemeClr>
                </a:solidFill>
                <a:latin typeface="华文新魏" pitchFamily="2" charset="-122"/>
                <a:ea typeface="华文新魏" pitchFamily="2" charset="-122"/>
              </a:rPr>
              <a:t>端口的输出相位特性</a:t>
            </a:r>
          </a:p>
        </p:txBody>
      </p:sp>
      <p:pic>
        <p:nvPicPr>
          <p:cNvPr id="5122" name="图片 2" descr="3db-coupler-4-CURV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241" y="3212976"/>
            <a:ext cx="3707077" cy="2774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图片 1" descr="3db-coupler-pha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46416" y="3302789"/>
            <a:ext cx="3482588" cy="260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44465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9"/>
          <p:cNvSpPr>
            <a:spLocks noChangeArrowheads="1"/>
          </p:cNvSpPr>
          <p:nvPr/>
        </p:nvSpPr>
        <p:spPr bwMode="auto">
          <a:xfrm>
            <a:off x="3491880" y="255588"/>
            <a:ext cx="2345514"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数值仿真    </a:t>
            </a:r>
          </a:p>
        </p:txBody>
      </p:sp>
      <p:sp>
        <p:nvSpPr>
          <p:cNvPr id="11" name="矩形 9"/>
          <p:cNvSpPr>
            <a:spLocks noChangeArrowheads="1"/>
          </p:cNvSpPr>
          <p:nvPr/>
        </p:nvSpPr>
        <p:spPr bwMode="auto">
          <a:xfrm>
            <a:off x="468315" y="1023119"/>
            <a:ext cx="58592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zh-CN" altLang="en-US" sz="2400" b="1" dirty="0" smtClean="0">
                <a:solidFill>
                  <a:srgbClr val="0000CC"/>
                </a:solidFill>
                <a:latin typeface="Times New Roman" pitchFamily="18" charset="0"/>
                <a:ea typeface="黑体" pitchFamily="49" charset="-122"/>
                <a:cs typeface="Times New Roman" pitchFamily="18" charset="0"/>
              </a:rPr>
              <a:t> 矩形波导</a:t>
            </a:r>
            <a:r>
              <a:rPr lang="en-US" altLang="zh-CN" sz="2400" b="1" dirty="0">
                <a:solidFill>
                  <a:srgbClr val="0000CC"/>
                </a:solidFill>
                <a:latin typeface="Times New Roman" pitchFamily="18" charset="0"/>
                <a:ea typeface="黑体" pitchFamily="49" charset="-122"/>
                <a:cs typeface="Times New Roman" pitchFamily="18" charset="0"/>
              </a:rPr>
              <a:t>TE</a:t>
            </a:r>
            <a:r>
              <a:rPr lang="en-US" altLang="zh-CN" sz="2400" b="1" baseline="-25000" dirty="0">
                <a:solidFill>
                  <a:srgbClr val="0000CC"/>
                </a:solidFill>
                <a:latin typeface="Times New Roman" pitchFamily="18" charset="0"/>
                <a:ea typeface="黑体" pitchFamily="49" charset="-122"/>
                <a:cs typeface="Times New Roman" pitchFamily="18" charset="0"/>
              </a:rPr>
              <a:t>10</a:t>
            </a:r>
            <a:r>
              <a:rPr lang="en-US" altLang="zh-CN" sz="2400" b="1" dirty="0">
                <a:solidFill>
                  <a:srgbClr val="0000CC"/>
                </a:solidFill>
                <a:latin typeface="Times New Roman" pitchFamily="18" charset="0"/>
                <a:ea typeface="黑体" pitchFamily="49" charset="-122"/>
                <a:cs typeface="Times New Roman" pitchFamily="18" charset="0"/>
              </a:rPr>
              <a:t>-</a:t>
            </a:r>
            <a:r>
              <a:rPr lang="zh-CN" altLang="en-US" sz="2400" b="1" dirty="0">
                <a:solidFill>
                  <a:srgbClr val="0000CC"/>
                </a:solidFill>
                <a:latin typeface="Times New Roman" pitchFamily="18" charset="0"/>
                <a:ea typeface="黑体" pitchFamily="49" charset="-122"/>
                <a:cs typeface="Times New Roman" pitchFamily="18" charset="0"/>
              </a:rPr>
              <a:t>圆波导</a:t>
            </a:r>
            <a:r>
              <a:rPr lang="en-US" altLang="zh-CN" sz="2400" b="1" dirty="0">
                <a:solidFill>
                  <a:srgbClr val="0000CC"/>
                </a:solidFill>
                <a:latin typeface="Times New Roman" pitchFamily="18" charset="0"/>
                <a:ea typeface="黑体" pitchFamily="49" charset="-122"/>
                <a:cs typeface="Times New Roman" pitchFamily="18" charset="0"/>
              </a:rPr>
              <a:t>TE</a:t>
            </a:r>
            <a:r>
              <a:rPr lang="en-US" altLang="zh-CN" sz="2400" b="1" baseline="-25000" dirty="0">
                <a:solidFill>
                  <a:srgbClr val="0000CC"/>
                </a:solidFill>
                <a:latin typeface="Times New Roman" pitchFamily="18" charset="0"/>
                <a:ea typeface="黑体" pitchFamily="49" charset="-122"/>
                <a:cs typeface="Times New Roman" pitchFamily="18" charset="0"/>
              </a:rPr>
              <a:t>01</a:t>
            </a:r>
            <a:r>
              <a:rPr lang="zh-CN" altLang="en-US" sz="2400" b="1" dirty="0">
                <a:solidFill>
                  <a:srgbClr val="0000CC"/>
                </a:solidFill>
                <a:latin typeface="Times New Roman" pitchFamily="18" charset="0"/>
                <a:ea typeface="黑体" pitchFamily="49" charset="-122"/>
                <a:cs typeface="Times New Roman" pitchFamily="18" charset="0"/>
              </a:rPr>
              <a:t>模式转换器</a:t>
            </a:r>
            <a:endParaRPr lang="zh-CN" altLang="en-US" sz="2400" b="1" dirty="0" smtClean="0">
              <a:solidFill>
                <a:srgbClr val="0000CC"/>
              </a:solidFill>
              <a:latin typeface="Times New Roman" pitchFamily="18" charset="0"/>
              <a:ea typeface="黑体" pitchFamily="49" charset="-122"/>
              <a:cs typeface="Times New Roman" pitchFamily="18" charset="0"/>
            </a:endParaRPr>
          </a:p>
        </p:txBody>
      </p:sp>
      <p:sp>
        <p:nvSpPr>
          <p:cNvPr id="13" name="矩形 1"/>
          <p:cNvSpPr>
            <a:spLocks noChangeArrowheads="1"/>
          </p:cNvSpPr>
          <p:nvPr/>
        </p:nvSpPr>
        <p:spPr bwMode="auto">
          <a:xfrm>
            <a:off x="483813" y="1556792"/>
            <a:ext cx="806412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zh-CN" altLang="en-US" sz="2000" dirty="0" smtClean="0">
                <a:solidFill>
                  <a:srgbClr val="000000"/>
                </a:solidFill>
                <a:latin typeface="微软雅黑" pitchFamily="34" charset="-122"/>
                <a:ea typeface="微软雅黑" pitchFamily="34" charset="-122"/>
                <a:cs typeface="Times New Roman" pitchFamily="18" charset="0"/>
              </a:rPr>
              <a:t>矩形波导</a:t>
            </a:r>
            <a:r>
              <a:rPr lang="en-US" altLang="zh-CN" sz="2000" dirty="0" smtClean="0">
                <a:solidFill>
                  <a:srgbClr val="000000"/>
                </a:solidFill>
                <a:latin typeface="微软雅黑" pitchFamily="34" charset="-122"/>
                <a:ea typeface="微软雅黑" pitchFamily="34" charset="-122"/>
                <a:cs typeface="Times New Roman" pitchFamily="18" charset="0"/>
              </a:rPr>
              <a:t>TE</a:t>
            </a:r>
            <a:r>
              <a:rPr lang="en-US" altLang="zh-CN" sz="2000" baseline="-25000" dirty="0" smtClean="0">
                <a:solidFill>
                  <a:srgbClr val="000000"/>
                </a:solidFill>
                <a:latin typeface="微软雅黑" pitchFamily="34" charset="-122"/>
                <a:ea typeface="微软雅黑" pitchFamily="34" charset="-122"/>
                <a:cs typeface="Times New Roman" pitchFamily="18" charset="0"/>
              </a:rPr>
              <a:t>10</a:t>
            </a:r>
            <a:r>
              <a:rPr lang="zh-CN" altLang="en-US" sz="2000" dirty="0" smtClean="0">
                <a:solidFill>
                  <a:srgbClr val="000000"/>
                </a:solidFill>
                <a:latin typeface="微软雅黑" pitchFamily="34" charset="-122"/>
                <a:ea typeface="微软雅黑" pitchFamily="34" charset="-122"/>
                <a:cs typeface="Times New Roman" pitchFamily="18" charset="0"/>
              </a:rPr>
              <a:t>转换</a:t>
            </a:r>
            <a:r>
              <a:rPr lang="zh-CN" altLang="en-US" sz="2000" dirty="0">
                <a:solidFill>
                  <a:srgbClr val="000000"/>
                </a:solidFill>
                <a:latin typeface="微软雅黑" pitchFamily="34" charset="-122"/>
                <a:ea typeface="微软雅黑" pitchFamily="34" charset="-122"/>
                <a:cs typeface="Times New Roman" pitchFamily="18" charset="0"/>
              </a:rPr>
              <a:t>成</a:t>
            </a:r>
            <a:r>
              <a:rPr lang="en-US" altLang="zh-CN" sz="2000" dirty="0" smtClean="0">
                <a:solidFill>
                  <a:srgbClr val="000000"/>
                </a:solidFill>
                <a:latin typeface="微软雅黑" pitchFamily="34" charset="-122"/>
                <a:ea typeface="微软雅黑" pitchFamily="34" charset="-122"/>
                <a:cs typeface="Times New Roman" pitchFamily="18" charset="0"/>
              </a:rPr>
              <a:t>TE</a:t>
            </a:r>
            <a:r>
              <a:rPr lang="en-US" altLang="zh-CN" sz="2000" baseline="-25000" dirty="0" smtClean="0">
                <a:solidFill>
                  <a:srgbClr val="000000"/>
                </a:solidFill>
                <a:latin typeface="微软雅黑" pitchFamily="34" charset="-122"/>
                <a:ea typeface="微软雅黑" pitchFamily="34" charset="-122"/>
                <a:cs typeface="Times New Roman" pitchFamily="18" charset="0"/>
              </a:rPr>
              <a:t>20</a:t>
            </a:r>
            <a:r>
              <a:rPr lang="zh-CN" altLang="en-US" sz="2000" dirty="0" smtClean="0">
                <a:solidFill>
                  <a:srgbClr val="000000"/>
                </a:solidFill>
                <a:latin typeface="微软雅黑" pitchFamily="34" charset="-122"/>
                <a:ea typeface="微软雅黑" pitchFamily="34" charset="-122"/>
                <a:cs typeface="Times New Roman" pitchFamily="18" charset="0"/>
              </a:rPr>
              <a:t>，</a:t>
            </a:r>
            <a:r>
              <a:rPr lang="zh-CN" altLang="en-US" sz="2000" dirty="0">
                <a:solidFill>
                  <a:srgbClr val="000000"/>
                </a:solidFill>
                <a:latin typeface="微软雅黑" pitchFamily="34" charset="-122"/>
                <a:ea typeface="微软雅黑" pitchFamily="34" charset="-122"/>
                <a:cs typeface="Times New Roman" pitchFamily="18" charset="0"/>
              </a:rPr>
              <a:t>然后再</a:t>
            </a:r>
            <a:r>
              <a:rPr lang="zh-CN" altLang="en-US" sz="2000" dirty="0" smtClean="0">
                <a:solidFill>
                  <a:srgbClr val="000000"/>
                </a:solidFill>
                <a:latin typeface="微软雅黑" pitchFamily="34" charset="-122"/>
                <a:ea typeface="微软雅黑" pitchFamily="34" charset="-122"/>
                <a:cs typeface="Times New Roman" pitchFamily="18" charset="0"/>
              </a:rPr>
              <a:t>将</a:t>
            </a:r>
            <a:r>
              <a:rPr lang="en-US" altLang="zh-CN" sz="2000" dirty="0" smtClean="0">
                <a:solidFill>
                  <a:srgbClr val="000000"/>
                </a:solidFill>
                <a:latin typeface="微软雅黑" pitchFamily="34" charset="-122"/>
                <a:ea typeface="微软雅黑" pitchFamily="34" charset="-122"/>
                <a:cs typeface="Times New Roman" pitchFamily="18" charset="0"/>
              </a:rPr>
              <a:t>TE</a:t>
            </a:r>
            <a:r>
              <a:rPr lang="en-US" altLang="zh-CN" sz="2000" baseline="-25000" dirty="0" smtClean="0">
                <a:solidFill>
                  <a:srgbClr val="000000"/>
                </a:solidFill>
                <a:latin typeface="微软雅黑" pitchFamily="34" charset="-122"/>
                <a:ea typeface="微软雅黑" pitchFamily="34" charset="-122"/>
                <a:cs typeface="Times New Roman" pitchFamily="18" charset="0"/>
              </a:rPr>
              <a:t>20</a:t>
            </a:r>
            <a:r>
              <a:rPr lang="zh-CN" altLang="en-US" sz="2000" dirty="0" smtClean="0">
                <a:solidFill>
                  <a:srgbClr val="000000"/>
                </a:solidFill>
                <a:latin typeface="微软雅黑" pitchFamily="34" charset="-122"/>
                <a:ea typeface="微软雅黑" pitchFamily="34" charset="-122"/>
                <a:cs typeface="Times New Roman" pitchFamily="18" charset="0"/>
              </a:rPr>
              <a:t>转换</a:t>
            </a:r>
            <a:r>
              <a:rPr lang="zh-CN" altLang="en-US" sz="2000" dirty="0">
                <a:solidFill>
                  <a:srgbClr val="000000"/>
                </a:solidFill>
                <a:latin typeface="微软雅黑" pitchFamily="34" charset="-122"/>
                <a:ea typeface="微软雅黑" pitchFamily="34" charset="-122"/>
                <a:cs typeface="Times New Roman" pitchFamily="18" charset="0"/>
              </a:rPr>
              <a:t>成圆波导</a:t>
            </a:r>
            <a:r>
              <a:rPr lang="en-US" altLang="zh-CN" sz="2000" dirty="0" smtClean="0">
                <a:solidFill>
                  <a:srgbClr val="000000"/>
                </a:solidFill>
                <a:latin typeface="微软雅黑" pitchFamily="34" charset="-122"/>
                <a:ea typeface="微软雅黑" pitchFamily="34" charset="-122"/>
                <a:cs typeface="Times New Roman" pitchFamily="18" charset="0"/>
              </a:rPr>
              <a:t>TE</a:t>
            </a:r>
            <a:r>
              <a:rPr lang="en-US" altLang="zh-CN" sz="2000" baseline="-25000" dirty="0" smtClean="0">
                <a:solidFill>
                  <a:srgbClr val="000000"/>
                </a:solidFill>
                <a:latin typeface="微软雅黑" pitchFamily="34" charset="-122"/>
                <a:ea typeface="微软雅黑" pitchFamily="34" charset="-122"/>
                <a:cs typeface="Times New Roman" pitchFamily="18" charset="0"/>
              </a:rPr>
              <a:t>01</a:t>
            </a:r>
            <a:r>
              <a:rPr lang="zh-CN" altLang="en-US" sz="2000" dirty="0" smtClean="0">
                <a:solidFill>
                  <a:srgbClr val="000000"/>
                </a:solidFill>
                <a:latin typeface="微软雅黑" pitchFamily="34" charset="-122"/>
                <a:ea typeface="微软雅黑" pitchFamily="34" charset="-122"/>
                <a:cs typeface="Times New Roman" pitchFamily="18" charset="0"/>
              </a:rPr>
              <a:t>；</a:t>
            </a:r>
            <a:endParaRPr lang="en-US" altLang="zh-CN" sz="2000" dirty="0" smtClean="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zh-CN" altLang="en-US" sz="2000" dirty="0" smtClean="0">
                <a:solidFill>
                  <a:srgbClr val="000000"/>
                </a:solidFill>
                <a:latin typeface="微软雅黑" pitchFamily="34" charset="-122"/>
                <a:ea typeface="微软雅黑" pitchFamily="34" charset="-122"/>
                <a:cs typeface="Times New Roman" pitchFamily="18" charset="0"/>
              </a:rPr>
              <a:t>矩形波导</a:t>
            </a:r>
            <a:r>
              <a:rPr lang="zh-CN" altLang="en-US" sz="2000" dirty="0">
                <a:solidFill>
                  <a:srgbClr val="000000"/>
                </a:solidFill>
                <a:latin typeface="微软雅黑" pitchFamily="34" charset="-122"/>
                <a:ea typeface="微软雅黑" pitchFamily="34" charset="-122"/>
                <a:cs typeface="Times New Roman" pitchFamily="18" charset="0"/>
              </a:rPr>
              <a:t>台阶的作用是抵消矩圆过渡不连续面产生的</a:t>
            </a:r>
            <a:r>
              <a:rPr lang="zh-CN" altLang="en-US" sz="2000" dirty="0" smtClean="0">
                <a:solidFill>
                  <a:srgbClr val="000000"/>
                </a:solidFill>
                <a:latin typeface="微软雅黑" pitchFamily="34" charset="-122"/>
                <a:ea typeface="微软雅黑" pitchFamily="34" charset="-122"/>
                <a:cs typeface="Times New Roman" pitchFamily="18" charset="0"/>
              </a:rPr>
              <a:t>反射；</a:t>
            </a:r>
            <a:endParaRPr lang="en-US" altLang="zh-CN" sz="2000" dirty="0" smtClean="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zh-CN" altLang="en-US" sz="2000" dirty="0" smtClean="0">
                <a:solidFill>
                  <a:srgbClr val="000000"/>
                </a:solidFill>
                <a:latin typeface="微软雅黑" pitchFamily="34" charset="-122"/>
                <a:ea typeface="微软雅黑" pitchFamily="34" charset="-122"/>
                <a:cs typeface="Times New Roman" pitchFamily="18" charset="0"/>
              </a:rPr>
              <a:t>扼</a:t>
            </a:r>
            <a:r>
              <a:rPr lang="zh-CN" altLang="en-US" sz="2000" dirty="0">
                <a:solidFill>
                  <a:srgbClr val="000000"/>
                </a:solidFill>
                <a:latin typeface="微软雅黑" pitchFamily="34" charset="-122"/>
                <a:ea typeface="微软雅黑" pitchFamily="34" charset="-122"/>
                <a:cs typeface="Times New Roman" pitchFamily="18" charset="0"/>
              </a:rPr>
              <a:t>流槽的作用是扰乱圆波导</a:t>
            </a:r>
            <a:r>
              <a:rPr lang="en-US" altLang="zh-CN" sz="2000" dirty="0">
                <a:solidFill>
                  <a:srgbClr val="000000"/>
                </a:solidFill>
                <a:latin typeface="微软雅黑" pitchFamily="34" charset="-122"/>
                <a:ea typeface="微软雅黑" pitchFamily="34" charset="-122"/>
                <a:cs typeface="Times New Roman" pitchFamily="18" charset="0"/>
              </a:rPr>
              <a:t>TE</a:t>
            </a:r>
            <a:r>
              <a:rPr lang="en-US" altLang="zh-CN" sz="2000" baseline="-25000" dirty="0">
                <a:solidFill>
                  <a:srgbClr val="000000"/>
                </a:solidFill>
                <a:latin typeface="微软雅黑" pitchFamily="34" charset="-122"/>
                <a:ea typeface="微软雅黑" pitchFamily="34" charset="-122"/>
                <a:cs typeface="Times New Roman" pitchFamily="18" charset="0"/>
              </a:rPr>
              <a:t>21</a:t>
            </a:r>
            <a:r>
              <a:rPr lang="zh-CN" altLang="en-US" sz="2000" dirty="0">
                <a:solidFill>
                  <a:srgbClr val="000000"/>
                </a:solidFill>
                <a:latin typeface="微软雅黑" pitchFamily="34" charset="-122"/>
                <a:ea typeface="微软雅黑" pitchFamily="34" charset="-122"/>
                <a:cs typeface="Times New Roman" pitchFamily="18" charset="0"/>
              </a:rPr>
              <a:t>模的表面电流，从而遏制</a:t>
            </a:r>
            <a:r>
              <a:rPr lang="en-US" altLang="zh-CN" sz="2000" dirty="0">
                <a:solidFill>
                  <a:srgbClr val="000000"/>
                </a:solidFill>
                <a:latin typeface="微软雅黑" pitchFamily="34" charset="-122"/>
                <a:ea typeface="微软雅黑" pitchFamily="34" charset="-122"/>
                <a:cs typeface="Times New Roman" pitchFamily="18" charset="0"/>
              </a:rPr>
              <a:t>TE</a:t>
            </a:r>
            <a:r>
              <a:rPr lang="en-US" altLang="zh-CN" sz="2000" baseline="-25000" dirty="0">
                <a:solidFill>
                  <a:srgbClr val="000000"/>
                </a:solidFill>
                <a:latin typeface="微软雅黑" pitchFamily="34" charset="-122"/>
                <a:ea typeface="微软雅黑" pitchFamily="34" charset="-122"/>
                <a:cs typeface="Times New Roman" pitchFamily="18" charset="0"/>
              </a:rPr>
              <a:t>21</a:t>
            </a:r>
            <a:r>
              <a:rPr lang="zh-CN" altLang="en-US" sz="2000" dirty="0">
                <a:solidFill>
                  <a:srgbClr val="000000"/>
                </a:solidFill>
                <a:latin typeface="微软雅黑" pitchFamily="34" charset="-122"/>
                <a:ea typeface="微软雅黑" pitchFamily="34" charset="-122"/>
                <a:cs typeface="Times New Roman" pitchFamily="18" charset="0"/>
              </a:rPr>
              <a:t>模的产生，提高</a:t>
            </a:r>
            <a:r>
              <a:rPr lang="en-US" altLang="zh-CN" sz="2000" dirty="0">
                <a:solidFill>
                  <a:srgbClr val="000000"/>
                </a:solidFill>
                <a:latin typeface="微软雅黑" pitchFamily="34" charset="-122"/>
                <a:ea typeface="微软雅黑" pitchFamily="34" charset="-122"/>
                <a:cs typeface="Times New Roman" pitchFamily="18" charset="0"/>
              </a:rPr>
              <a:t>TE</a:t>
            </a:r>
            <a:r>
              <a:rPr lang="en-US" altLang="zh-CN" sz="2000" baseline="-25000" dirty="0">
                <a:solidFill>
                  <a:srgbClr val="000000"/>
                </a:solidFill>
                <a:latin typeface="微软雅黑" pitchFamily="34" charset="-122"/>
                <a:ea typeface="微软雅黑" pitchFamily="34" charset="-122"/>
                <a:cs typeface="Times New Roman" pitchFamily="18" charset="0"/>
              </a:rPr>
              <a:t>01</a:t>
            </a:r>
            <a:r>
              <a:rPr lang="zh-CN" altLang="en-US" sz="2000" dirty="0">
                <a:solidFill>
                  <a:srgbClr val="000000"/>
                </a:solidFill>
                <a:latin typeface="微软雅黑" pitchFamily="34" charset="-122"/>
                <a:ea typeface="微软雅黑" pitchFamily="34" charset="-122"/>
                <a:cs typeface="Times New Roman" pitchFamily="18" charset="0"/>
              </a:rPr>
              <a:t>模的转换效率。</a:t>
            </a:r>
          </a:p>
        </p:txBody>
      </p:sp>
      <p:sp>
        <p:nvSpPr>
          <p:cNvPr id="9" name="TextBox 8"/>
          <p:cNvSpPr txBox="1"/>
          <p:nvPr/>
        </p:nvSpPr>
        <p:spPr>
          <a:xfrm>
            <a:off x="2031599" y="6277587"/>
            <a:ext cx="4968552" cy="369332"/>
          </a:xfrm>
          <a:prstGeom prst="rect">
            <a:avLst/>
          </a:prstGeom>
          <a:noFill/>
        </p:spPr>
        <p:txBody>
          <a:bodyPr wrap="square" rtlCol="0">
            <a:spAutoFit/>
          </a:bodyPr>
          <a:lstStyle/>
          <a:p>
            <a:pPr algn="ctr"/>
            <a:r>
              <a:rPr lang="zh-CN" altLang="en-US" dirty="0">
                <a:solidFill>
                  <a:schemeClr val="accent4">
                    <a:lumMod val="10000"/>
                  </a:schemeClr>
                </a:solidFill>
                <a:latin typeface="华文新魏" pitchFamily="2" charset="-122"/>
                <a:ea typeface="华文新魏" pitchFamily="2" charset="-122"/>
              </a:rPr>
              <a:t>矩形波导</a:t>
            </a:r>
            <a:r>
              <a:rPr lang="en-US" altLang="zh-CN" dirty="0">
                <a:solidFill>
                  <a:schemeClr val="accent4">
                    <a:lumMod val="10000"/>
                  </a:schemeClr>
                </a:solidFill>
                <a:latin typeface="华文新魏" pitchFamily="2" charset="-122"/>
                <a:ea typeface="华文新魏" pitchFamily="2" charset="-122"/>
              </a:rPr>
              <a:t>TE</a:t>
            </a:r>
            <a:r>
              <a:rPr lang="en-US" altLang="zh-CN" baseline="-25000" dirty="0">
                <a:solidFill>
                  <a:schemeClr val="accent4">
                    <a:lumMod val="10000"/>
                  </a:schemeClr>
                </a:solidFill>
                <a:latin typeface="华文新魏" pitchFamily="2" charset="-122"/>
                <a:ea typeface="华文新魏" pitchFamily="2" charset="-122"/>
              </a:rPr>
              <a:t>10</a:t>
            </a:r>
            <a:r>
              <a:rPr lang="en-US" altLang="zh-CN" dirty="0">
                <a:solidFill>
                  <a:schemeClr val="accent4">
                    <a:lumMod val="10000"/>
                  </a:schemeClr>
                </a:solidFill>
                <a:latin typeface="华文新魏" pitchFamily="2" charset="-122"/>
                <a:ea typeface="华文新魏" pitchFamily="2" charset="-122"/>
              </a:rPr>
              <a:t>-</a:t>
            </a:r>
            <a:r>
              <a:rPr lang="zh-CN" altLang="en-US" dirty="0">
                <a:solidFill>
                  <a:schemeClr val="accent4">
                    <a:lumMod val="10000"/>
                  </a:schemeClr>
                </a:solidFill>
                <a:latin typeface="华文新魏" pitchFamily="2" charset="-122"/>
                <a:ea typeface="华文新魏" pitchFamily="2" charset="-122"/>
              </a:rPr>
              <a:t>圆波导</a:t>
            </a:r>
            <a:r>
              <a:rPr lang="en-US" altLang="zh-CN" dirty="0">
                <a:solidFill>
                  <a:schemeClr val="accent4">
                    <a:lumMod val="10000"/>
                  </a:schemeClr>
                </a:solidFill>
                <a:latin typeface="华文新魏" pitchFamily="2" charset="-122"/>
                <a:ea typeface="华文新魏" pitchFamily="2" charset="-122"/>
              </a:rPr>
              <a:t>TE</a:t>
            </a:r>
            <a:r>
              <a:rPr lang="en-US" altLang="zh-CN" baseline="-25000" dirty="0">
                <a:solidFill>
                  <a:schemeClr val="accent4">
                    <a:lumMod val="10000"/>
                  </a:schemeClr>
                </a:solidFill>
                <a:latin typeface="华文新魏" pitchFamily="2" charset="-122"/>
                <a:ea typeface="华文新魏" pitchFamily="2" charset="-122"/>
              </a:rPr>
              <a:t>01</a:t>
            </a:r>
            <a:r>
              <a:rPr lang="zh-CN" altLang="en-US" dirty="0">
                <a:solidFill>
                  <a:schemeClr val="accent4">
                    <a:lumMod val="10000"/>
                  </a:schemeClr>
                </a:solidFill>
                <a:latin typeface="华文新魏" pitchFamily="2" charset="-122"/>
                <a:ea typeface="华文新魏" pitchFamily="2" charset="-122"/>
              </a:rPr>
              <a:t>模式转换器结构图</a:t>
            </a:r>
          </a:p>
        </p:txBody>
      </p:sp>
      <p:pic>
        <p:nvPicPr>
          <p:cNvPr id="6146" name="图片 9" descr="TE01模式转换器尺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8442" y="3903075"/>
            <a:ext cx="3614865" cy="2267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014541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9"/>
          <p:cNvSpPr>
            <a:spLocks noChangeArrowheads="1"/>
          </p:cNvSpPr>
          <p:nvPr/>
        </p:nvSpPr>
        <p:spPr bwMode="auto">
          <a:xfrm>
            <a:off x="3491880" y="255588"/>
            <a:ext cx="2345514"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数值仿真    </a:t>
            </a:r>
          </a:p>
        </p:txBody>
      </p:sp>
      <p:sp>
        <p:nvSpPr>
          <p:cNvPr id="11" name="矩形 9"/>
          <p:cNvSpPr>
            <a:spLocks noChangeArrowheads="1"/>
          </p:cNvSpPr>
          <p:nvPr/>
        </p:nvSpPr>
        <p:spPr bwMode="auto">
          <a:xfrm>
            <a:off x="468315" y="1023119"/>
            <a:ext cx="58592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zh-CN" altLang="en-US" sz="2400" b="1" dirty="0" smtClean="0">
                <a:solidFill>
                  <a:srgbClr val="0000CC"/>
                </a:solidFill>
                <a:latin typeface="Times New Roman" pitchFamily="18" charset="0"/>
                <a:ea typeface="黑体" pitchFamily="49" charset="-122"/>
                <a:cs typeface="Times New Roman" pitchFamily="18" charset="0"/>
              </a:rPr>
              <a:t> 矩形波导</a:t>
            </a:r>
            <a:r>
              <a:rPr lang="en-US" altLang="zh-CN" sz="2400" b="1" dirty="0">
                <a:solidFill>
                  <a:srgbClr val="0000CC"/>
                </a:solidFill>
                <a:latin typeface="Times New Roman" pitchFamily="18" charset="0"/>
                <a:ea typeface="黑体" pitchFamily="49" charset="-122"/>
                <a:cs typeface="Times New Roman" pitchFamily="18" charset="0"/>
              </a:rPr>
              <a:t>TE</a:t>
            </a:r>
            <a:r>
              <a:rPr lang="en-US" altLang="zh-CN" sz="2400" b="1" baseline="-25000" dirty="0">
                <a:solidFill>
                  <a:srgbClr val="0000CC"/>
                </a:solidFill>
                <a:latin typeface="Times New Roman" pitchFamily="18" charset="0"/>
                <a:ea typeface="黑体" pitchFamily="49" charset="-122"/>
                <a:cs typeface="Times New Roman" pitchFamily="18" charset="0"/>
              </a:rPr>
              <a:t>10</a:t>
            </a:r>
            <a:r>
              <a:rPr lang="en-US" altLang="zh-CN" sz="2400" b="1" dirty="0">
                <a:solidFill>
                  <a:srgbClr val="0000CC"/>
                </a:solidFill>
                <a:latin typeface="Times New Roman" pitchFamily="18" charset="0"/>
                <a:ea typeface="黑体" pitchFamily="49" charset="-122"/>
                <a:cs typeface="Times New Roman" pitchFamily="18" charset="0"/>
              </a:rPr>
              <a:t>-</a:t>
            </a:r>
            <a:r>
              <a:rPr lang="zh-CN" altLang="en-US" sz="2400" b="1" dirty="0">
                <a:solidFill>
                  <a:srgbClr val="0000CC"/>
                </a:solidFill>
                <a:latin typeface="Times New Roman" pitchFamily="18" charset="0"/>
                <a:ea typeface="黑体" pitchFamily="49" charset="-122"/>
                <a:cs typeface="Times New Roman" pitchFamily="18" charset="0"/>
              </a:rPr>
              <a:t>圆波导</a:t>
            </a:r>
            <a:r>
              <a:rPr lang="en-US" altLang="zh-CN" sz="2400" b="1" dirty="0">
                <a:solidFill>
                  <a:srgbClr val="0000CC"/>
                </a:solidFill>
                <a:latin typeface="Times New Roman" pitchFamily="18" charset="0"/>
                <a:ea typeface="黑体" pitchFamily="49" charset="-122"/>
                <a:cs typeface="Times New Roman" pitchFamily="18" charset="0"/>
              </a:rPr>
              <a:t>TE</a:t>
            </a:r>
            <a:r>
              <a:rPr lang="en-US" altLang="zh-CN" sz="2400" b="1" baseline="-25000" dirty="0">
                <a:solidFill>
                  <a:srgbClr val="0000CC"/>
                </a:solidFill>
                <a:latin typeface="Times New Roman" pitchFamily="18" charset="0"/>
                <a:ea typeface="黑体" pitchFamily="49" charset="-122"/>
                <a:cs typeface="Times New Roman" pitchFamily="18" charset="0"/>
              </a:rPr>
              <a:t>01</a:t>
            </a:r>
            <a:r>
              <a:rPr lang="zh-CN" altLang="en-US" sz="2400" b="1" dirty="0">
                <a:solidFill>
                  <a:srgbClr val="0000CC"/>
                </a:solidFill>
                <a:latin typeface="Times New Roman" pitchFamily="18" charset="0"/>
                <a:ea typeface="黑体" pitchFamily="49" charset="-122"/>
                <a:cs typeface="Times New Roman" pitchFamily="18" charset="0"/>
              </a:rPr>
              <a:t>模式转换器</a:t>
            </a:r>
            <a:endParaRPr lang="zh-CN" altLang="en-US" sz="2400" b="1" dirty="0" smtClean="0">
              <a:solidFill>
                <a:srgbClr val="0000CC"/>
              </a:solidFill>
              <a:latin typeface="Times New Roman" pitchFamily="18" charset="0"/>
              <a:ea typeface="黑体" pitchFamily="49" charset="-122"/>
              <a:cs typeface="Times New Roman" pitchFamily="18" charset="0"/>
            </a:endParaRPr>
          </a:p>
        </p:txBody>
      </p:sp>
      <p:sp>
        <p:nvSpPr>
          <p:cNvPr id="13" name="矩形 1"/>
          <p:cNvSpPr>
            <a:spLocks noChangeArrowheads="1"/>
          </p:cNvSpPr>
          <p:nvPr/>
        </p:nvSpPr>
        <p:spPr bwMode="auto">
          <a:xfrm>
            <a:off x="483813" y="1581760"/>
            <a:ext cx="806412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最大场分布在矩圆过渡的不连续结构处，真空条件下以击穿场强</a:t>
            </a:r>
            <a:r>
              <a:rPr lang="en-US" altLang="zh-CN" sz="2000" dirty="0">
                <a:solidFill>
                  <a:srgbClr val="000000"/>
                </a:solidFill>
                <a:latin typeface="微软雅黑" pitchFamily="34" charset="-122"/>
                <a:ea typeface="微软雅黑" pitchFamily="34" charset="-122"/>
                <a:cs typeface="Times New Roman" pitchFamily="18" charset="0"/>
              </a:rPr>
              <a:t>500kV/cm</a:t>
            </a:r>
            <a:r>
              <a:rPr lang="zh-CN" altLang="en-US" sz="2000" dirty="0">
                <a:solidFill>
                  <a:srgbClr val="000000"/>
                </a:solidFill>
                <a:latin typeface="微软雅黑" pitchFamily="34" charset="-122"/>
                <a:ea typeface="微软雅黑" pitchFamily="34" charset="-122"/>
                <a:cs typeface="Times New Roman" pitchFamily="18" charset="0"/>
              </a:rPr>
              <a:t>计算得到模式转换器的功率容量约为</a:t>
            </a:r>
            <a:r>
              <a:rPr lang="en-US" altLang="zh-CN" sz="2000" dirty="0">
                <a:solidFill>
                  <a:srgbClr val="000000"/>
                </a:solidFill>
                <a:latin typeface="微软雅黑" pitchFamily="34" charset="-122"/>
                <a:ea typeface="微软雅黑" pitchFamily="34" charset="-122"/>
                <a:cs typeface="Times New Roman" pitchFamily="18" charset="0"/>
              </a:rPr>
              <a:t>100MW</a:t>
            </a:r>
            <a:r>
              <a:rPr lang="zh-CN" altLang="en-US" sz="2000" dirty="0" smtClean="0">
                <a:solidFill>
                  <a:srgbClr val="000000"/>
                </a:solidFill>
                <a:latin typeface="微软雅黑" pitchFamily="34" charset="-122"/>
                <a:ea typeface="微软雅黑" pitchFamily="34" charset="-122"/>
                <a:cs typeface="Times New Roman" pitchFamily="18" charset="0"/>
              </a:rPr>
              <a:t>；</a:t>
            </a:r>
            <a:endParaRPr lang="en-US" altLang="zh-CN" sz="2000" dirty="0" smtClean="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反射系数小于</a:t>
            </a:r>
            <a:r>
              <a:rPr lang="en-US" altLang="zh-CN" sz="2000" dirty="0">
                <a:solidFill>
                  <a:srgbClr val="000000"/>
                </a:solidFill>
                <a:latin typeface="微软雅黑" pitchFamily="34" charset="-122"/>
                <a:ea typeface="微软雅黑" pitchFamily="34" charset="-122"/>
                <a:cs typeface="Times New Roman" pitchFamily="18" charset="0"/>
              </a:rPr>
              <a:t>0.05</a:t>
            </a:r>
            <a:r>
              <a:rPr lang="zh-CN" altLang="en-US" sz="2000" dirty="0">
                <a:solidFill>
                  <a:srgbClr val="000000"/>
                </a:solidFill>
                <a:latin typeface="微软雅黑" pitchFamily="34" charset="-122"/>
                <a:ea typeface="微软雅黑" pitchFamily="34" charset="-122"/>
                <a:cs typeface="Times New Roman" pitchFamily="18" charset="0"/>
              </a:rPr>
              <a:t>，传输系数为</a:t>
            </a:r>
            <a:r>
              <a:rPr lang="en-US" altLang="zh-CN" sz="2000" dirty="0">
                <a:solidFill>
                  <a:srgbClr val="000000"/>
                </a:solidFill>
                <a:latin typeface="微软雅黑" pitchFamily="34" charset="-122"/>
                <a:ea typeface="微软雅黑" pitchFamily="34" charset="-122"/>
                <a:cs typeface="Times New Roman" pitchFamily="18" charset="0"/>
              </a:rPr>
              <a:t>99.1%</a:t>
            </a:r>
            <a:r>
              <a:rPr lang="zh-CN" altLang="en-US" sz="2000" dirty="0">
                <a:solidFill>
                  <a:srgbClr val="000000"/>
                </a:solidFill>
                <a:latin typeface="微软雅黑" pitchFamily="34" charset="-122"/>
                <a:ea typeface="微软雅黑" pitchFamily="34" charset="-122"/>
                <a:cs typeface="Times New Roman" pitchFamily="18" charset="0"/>
              </a:rPr>
              <a:t>，模式转换效率约为</a:t>
            </a:r>
            <a:r>
              <a:rPr lang="en-US" altLang="zh-CN" sz="2000" dirty="0">
                <a:solidFill>
                  <a:srgbClr val="000000"/>
                </a:solidFill>
                <a:latin typeface="微软雅黑" pitchFamily="34" charset="-122"/>
                <a:ea typeface="微软雅黑" pitchFamily="34" charset="-122"/>
                <a:cs typeface="Times New Roman" pitchFamily="18" charset="0"/>
              </a:rPr>
              <a:t>98.2%</a:t>
            </a:r>
            <a:endParaRPr lang="zh-CN" altLang="en-US" sz="2000" dirty="0">
              <a:solidFill>
                <a:srgbClr val="000000"/>
              </a:solidFill>
              <a:latin typeface="微软雅黑" pitchFamily="34" charset="-122"/>
              <a:ea typeface="微软雅黑" pitchFamily="34" charset="-122"/>
              <a:cs typeface="Times New Roman" pitchFamily="18" charset="0"/>
            </a:endParaRPr>
          </a:p>
        </p:txBody>
      </p:sp>
      <p:sp>
        <p:nvSpPr>
          <p:cNvPr id="9" name="TextBox 8"/>
          <p:cNvSpPr txBox="1"/>
          <p:nvPr/>
        </p:nvSpPr>
        <p:spPr>
          <a:xfrm>
            <a:off x="961539" y="6011996"/>
            <a:ext cx="3404497" cy="369332"/>
          </a:xfrm>
          <a:prstGeom prst="rect">
            <a:avLst/>
          </a:prstGeom>
          <a:noFill/>
        </p:spPr>
        <p:txBody>
          <a:bodyPr wrap="square" rtlCol="0">
            <a:spAutoFit/>
          </a:bodyPr>
          <a:lstStyle/>
          <a:p>
            <a:pPr algn="ctr"/>
            <a:r>
              <a:rPr lang="en-US" altLang="zh-CN" dirty="0">
                <a:solidFill>
                  <a:schemeClr val="accent4">
                    <a:lumMod val="10000"/>
                  </a:schemeClr>
                </a:solidFill>
                <a:latin typeface="华文新魏" pitchFamily="2" charset="-122"/>
                <a:ea typeface="华文新魏" pitchFamily="2" charset="-122"/>
              </a:rPr>
              <a:t>TE</a:t>
            </a:r>
            <a:r>
              <a:rPr lang="en-US" altLang="zh-CN" baseline="-25000" dirty="0">
                <a:solidFill>
                  <a:schemeClr val="accent4">
                    <a:lumMod val="10000"/>
                  </a:schemeClr>
                </a:solidFill>
                <a:latin typeface="华文新魏" pitchFamily="2" charset="-122"/>
                <a:ea typeface="华文新魏" pitchFamily="2" charset="-122"/>
              </a:rPr>
              <a:t>01</a:t>
            </a:r>
            <a:r>
              <a:rPr lang="zh-CN" altLang="en-US" dirty="0">
                <a:solidFill>
                  <a:schemeClr val="accent4">
                    <a:lumMod val="10000"/>
                  </a:schemeClr>
                </a:solidFill>
                <a:latin typeface="华文新魏" pitchFamily="2" charset="-122"/>
                <a:ea typeface="华文新魏" pitchFamily="2" charset="-122"/>
              </a:rPr>
              <a:t>模式转换器的电场分布</a:t>
            </a:r>
          </a:p>
        </p:txBody>
      </p:sp>
      <p:pic>
        <p:nvPicPr>
          <p:cNvPr id="7170" name="图片 13"/>
          <p:cNvPicPr>
            <a:picLocks noChangeAspect="1" noChangeArrowheads="1"/>
          </p:cNvPicPr>
          <p:nvPr/>
        </p:nvPicPr>
        <p:blipFill>
          <a:blip r:embed="rId3">
            <a:extLst>
              <a:ext uri="{28A0092B-C50C-407E-A947-70E740481C1C}">
                <a14:useLocalDpi xmlns:a14="http://schemas.microsoft.com/office/drawing/2010/main" val="0"/>
              </a:ext>
            </a:extLst>
          </a:blip>
          <a:srcRect l="34573" t="9712" r="30035" b="12936"/>
          <a:stretch>
            <a:fillRect/>
          </a:stretch>
        </p:blipFill>
        <p:spPr bwMode="auto">
          <a:xfrm>
            <a:off x="976401" y="3356992"/>
            <a:ext cx="3374772" cy="2432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图片 1" descr="s21-s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048" y="3193125"/>
            <a:ext cx="3615898" cy="2705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4992639" y="5984558"/>
            <a:ext cx="3638716" cy="369332"/>
          </a:xfrm>
          <a:prstGeom prst="rect">
            <a:avLst/>
          </a:prstGeom>
          <a:noFill/>
        </p:spPr>
        <p:txBody>
          <a:bodyPr wrap="square" rtlCol="0">
            <a:spAutoFit/>
          </a:bodyPr>
          <a:lstStyle/>
          <a:p>
            <a:pPr algn="ctr"/>
            <a:r>
              <a:rPr lang="en-US" altLang="zh-CN" dirty="0">
                <a:solidFill>
                  <a:schemeClr val="accent4">
                    <a:lumMod val="10000"/>
                  </a:schemeClr>
                </a:solidFill>
                <a:latin typeface="华文新魏" pitchFamily="2" charset="-122"/>
                <a:ea typeface="华文新魏" pitchFamily="2" charset="-122"/>
              </a:rPr>
              <a:t>TE</a:t>
            </a:r>
            <a:r>
              <a:rPr lang="en-US" altLang="zh-CN" baseline="-25000" dirty="0">
                <a:solidFill>
                  <a:schemeClr val="accent4">
                    <a:lumMod val="10000"/>
                  </a:schemeClr>
                </a:solidFill>
                <a:latin typeface="华文新魏" pitchFamily="2" charset="-122"/>
                <a:ea typeface="华文新魏" pitchFamily="2" charset="-122"/>
              </a:rPr>
              <a:t>01</a:t>
            </a:r>
            <a:r>
              <a:rPr lang="zh-CN" altLang="en-US" dirty="0">
                <a:solidFill>
                  <a:schemeClr val="accent4">
                    <a:lumMod val="10000"/>
                  </a:schemeClr>
                </a:solidFill>
                <a:latin typeface="华文新魏" pitchFamily="2" charset="-122"/>
                <a:ea typeface="华文新魏" pitchFamily="2" charset="-122"/>
              </a:rPr>
              <a:t>模式转换器的散射参数曲线</a:t>
            </a:r>
          </a:p>
        </p:txBody>
      </p:sp>
    </p:spTree>
    <p:extLst>
      <p:ext uri="{BB962C8B-B14F-4D97-AF65-F5344CB8AC3E}">
        <p14:creationId xmlns:p14="http://schemas.microsoft.com/office/powerpoint/2010/main" val="1533762776"/>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9"/>
          <p:cNvSpPr>
            <a:spLocks noChangeArrowheads="1"/>
          </p:cNvSpPr>
          <p:nvPr/>
        </p:nvSpPr>
        <p:spPr bwMode="auto">
          <a:xfrm>
            <a:off x="3491880" y="255588"/>
            <a:ext cx="2345514"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数值仿真    </a:t>
            </a:r>
          </a:p>
        </p:txBody>
      </p:sp>
      <p:sp>
        <p:nvSpPr>
          <p:cNvPr id="11" name="矩形 9"/>
          <p:cNvSpPr>
            <a:spLocks noChangeArrowheads="1"/>
          </p:cNvSpPr>
          <p:nvPr/>
        </p:nvSpPr>
        <p:spPr bwMode="auto">
          <a:xfrm>
            <a:off x="468315" y="1023119"/>
            <a:ext cx="21547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zh-CN" altLang="en-US" sz="2400" b="1" dirty="0" smtClean="0">
                <a:solidFill>
                  <a:srgbClr val="0000CC"/>
                </a:solidFill>
                <a:latin typeface="Times New Roman" pitchFamily="18" charset="0"/>
                <a:ea typeface="黑体" pitchFamily="49" charset="-122"/>
                <a:cs typeface="Times New Roman" pitchFamily="18" charset="0"/>
              </a:rPr>
              <a:t> 储能</a:t>
            </a:r>
            <a:r>
              <a:rPr lang="zh-CN" altLang="en-US" sz="2400" b="1" dirty="0">
                <a:solidFill>
                  <a:srgbClr val="0000CC"/>
                </a:solidFill>
                <a:latin typeface="Times New Roman" pitchFamily="18" charset="0"/>
                <a:ea typeface="黑体" pitchFamily="49" charset="-122"/>
                <a:cs typeface="Times New Roman" pitchFamily="18" charset="0"/>
              </a:rPr>
              <a:t>谐振腔</a:t>
            </a:r>
            <a:endParaRPr lang="zh-CN" altLang="en-US" sz="2400" b="1" dirty="0" smtClean="0">
              <a:solidFill>
                <a:srgbClr val="0000CC"/>
              </a:solidFill>
              <a:latin typeface="Times New Roman" pitchFamily="18" charset="0"/>
              <a:ea typeface="黑体" pitchFamily="49" charset="-122"/>
              <a:cs typeface="Times New Roman" pitchFamily="18" charset="0"/>
            </a:endParaRPr>
          </a:p>
        </p:txBody>
      </p:sp>
      <p:sp>
        <p:nvSpPr>
          <p:cNvPr id="13" name="矩形 1"/>
          <p:cNvSpPr>
            <a:spLocks noChangeArrowheads="1"/>
          </p:cNvSpPr>
          <p:nvPr/>
        </p:nvSpPr>
        <p:spPr bwMode="auto">
          <a:xfrm>
            <a:off x="483813" y="1552143"/>
            <a:ext cx="8064125" cy="2013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zh-CN" altLang="en-US" dirty="0" smtClean="0">
                <a:solidFill>
                  <a:srgbClr val="000000"/>
                </a:solidFill>
                <a:latin typeface="微软雅黑" pitchFamily="34" charset="-122"/>
                <a:ea typeface="微软雅黑" pitchFamily="34" charset="-122"/>
                <a:cs typeface="Times New Roman" pitchFamily="18" charset="0"/>
              </a:rPr>
              <a:t>采用</a:t>
            </a:r>
            <a:r>
              <a:rPr lang="zh-CN" altLang="en-US" dirty="0">
                <a:solidFill>
                  <a:srgbClr val="000000"/>
                </a:solidFill>
                <a:latin typeface="微软雅黑" pitchFamily="34" charset="-122"/>
                <a:ea typeface="微软雅黑" pitchFamily="34" charset="-122"/>
                <a:cs typeface="Times New Roman" pitchFamily="18" charset="0"/>
              </a:rPr>
              <a:t>过模结构，</a:t>
            </a:r>
            <a:r>
              <a:rPr lang="en-US" altLang="zh-CN" dirty="0">
                <a:solidFill>
                  <a:srgbClr val="000000"/>
                </a:solidFill>
                <a:latin typeface="微软雅黑" pitchFamily="34" charset="-122"/>
                <a:ea typeface="微软雅黑" pitchFamily="34" charset="-122"/>
                <a:cs typeface="Times New Roman" pitchFamily="18" charset="0"/>
              </a:rPr>
              <a:t>TE</a:t>
            </a:r>
            <a:r>
              <a:rPr lang="en-US" altLang="zh-CN" baseline="-25000" dirty="0">
                <a:solidFill>
                  <a:srgbClr val="000000"/>
                </a:solidFill>
                <a:latin typeface="微软雅黑" pitchFamily="34" charset="-122"/>
                <a:ea typeface="微软雅黑" pitchFamily="34" charset="-122"/>
                <a:cs typeface="Times New Roman" pitchFamily="18" charset="0"/>
              </a:rPr>
              <a:t>02</a:t>
            </a:r>
            <a:r>
              <a:rPr lang="zh-CN" altLang="en-US" dirty="0">
                <a:solidFill>
                  <a:srgbClr val="000000"/>
                </a:solidFill>
                <a:latin typeface="微软雅黑" pitchFamily="34" charset="-122"/>
                <a:ea typeface="微软雅黑" pitchFamily="34" charset="-122"/>
                <a:cs typeface="Times New Roman" pitchFamily="18" charset="0"/>
              </a:rPr>
              <a:t>模不截止，通过结构设计使其工作在单模</a:t>
            </a:r>
            <a:r>
              <a:rPr lang="en-US" altLang="zh-CN" dirty="0" smtClean="0">
                <a:solidFill>
                  <a:srgbClr val="000000"/>
                </a:solidFill>
                <a:latin typeface="微软雅黑" pitchFamily="34" charset="-122"/>
                <a:ea typeface="微软雅黑" pitchFamily="34" charset="-122"/>
                <a:cs typeface="Times New Roman" pitchFamily="18" charset="0"/>
              </a:rPr>
              <a:t>TE</a:t>
            </a:r>
            <a:r>
              <a:rPr lang="en-US" altLang="zh-CN" baseline="-25000" dirty="0" smtClean="0">
                <a:solidFill>
                  <a:srgbClr val="000000"/>
                </a:solidFill>
                <a:latin typeface="微软雅黑" pitchFamily="34" charset="-122"/>
                <a:ea typeface="微软雅黑" pitchFamily="34" charset="-122"/>
                <a:cs typeface="Times New Roman" pitchFamily="18" charset="0"/>
              </a:rPr>
              <a:t>01</a:t>
            </a:r>
            <a:r>
              <a:rPr lang="zh-CN" altLang="en-US" dirty="0" smtClean="0">
                <a:solidFill>
                  <a:srgbClr val="000000"/>
                </a:solidFill>
                <a:latin typeface="微软雅黑" pitchFamily="34" charset="-122"/>
                <a:ea typeface="微软雅黑" pitchFamily="34" charset="-122"/>
                <a:cs typeface="Times New Roman" pitchFamily="18" charset="0"/>
              </a:rPr>
              <a:t>，</a:t>
            </a:r>
            <a:r>
              <a:rPr lang="zh-CN" altLang="en-US" dirty="0">
                <a:solidFill>
                  <a:srgbClr val="000000"/>
                </a:solidFill>
                <a:latin typeface="微软雅黑" pitchFamily="34" charset="-122"/>
                <a:ea typeface="微软雅黑" pitchFamily="34" charset="-122"/>
                <a:cs typeface="Times New Roman" pitchFamily="18" charset="0"/>
              </a:rPr>
              <a:t>提高谐振腔储能效率；</a:t>
            </a:r>
            <a:endParaRPr lang="en-US" altLang="zh-CN" dirty="0" smtClean="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zh-CN" altLang="en-US" dirty="0" smtClean="0">
                <a:solidFill>
                  <a:srgbClr val="000000"/>
                </a:solidFill>
                <a:latin typeface="微软雅黑" pitchFamily="34" charset="-122"/>
                <a:ea typeface="微软雅黑" pitchFamily="34" charset="-122"/>
                <a:cs typeface="Times New Roman" pitchFamily="18" charset="0"/>
              </a:rPr>
              <a:t>工作</a:t>
            </a:r>
            <a:r>
              <a:rPr lang="zh-CN" altLang="en-US" dirty="0">
                <a:solidFill>
                  <a:srgbClr val="000000"/>
                </a:solidFill>
                <a:latin typeface="微软雅黑" pitchFamily="34" charset="-122"/>
                <a:ea typeface="微软雅黑" pitchFamily="34" charset="-122"/>
                <a:cs typeface="Times New Roman" pitchFamily="18" charset="0"/>
              </a:rPr>
              <a:t>在</a:t>
            </a:r>
            <a:r>
              <a:rPr lang="en-US" altLang="zh-CN" dirty="0">
                <a:solidFill>
                  <a:srgbClr val="000000"/>
                </a:solidFill>
                <a:latin typeface="微软雅黑" pitchFamily="34" charset="-122"/>
                <a:ea typeface="微软雅黑" pitchFamily="34" charset="-122"/>
                <a:cs typeface="Times New Roman" pitchFamily="18" charset="0"/>
              </a:rPr>
              <a:t>TE</a:t>
            </a:r>
            <a:r>
              <a:rPr lang="en-US" altLang="zh-CN" baseline="-25000" dirty="0">
                <a:solidFill>
                  <a:srgbClr val="000000"/>
                </a:solidFill>
                <a:latin typeface="微软雅黑" pitchFamily="34" charset="-122"/>
                <a:ea typeface="微软雅黑" pitchFamily="34" charset="-122"/>
                <a:cs typeface="Times New Roman" pitchFamily="18" charset="0"/>
              </a:rPr>
              <a:t>0,1,36</a:t>
            </a:r>
            <a:r>
              <a:rPr lang="zh-CN" altLang="en-US" dirty="0">
                <a:solidFill>
                  <a:srgbClr val="000000"/>
                </a:solidFill>
                <a:latin typeface="微软雅黑" pitchFamily="34" charset="-122"/>
                <a:ea typeface="微软雅黑" pitchFamily="34" charset="-122"/>
                <a:cs typeface="Times New Roman" pitchFamily="18" charset="0"/>
              </a:rPr>
              <a:t>模，谐振</a:t>
            </a:r>
            <a:r>
              <a:rPr lang="zh-CN" altLang="en-US" dirty="0" smtClean="0">
                <a:solidFill>
                  <a:srgbClr val="000000"/>
                </a:solidFill>
                <a:latin typeface="微软雅黑" pitchFamily="34" charset="-122"/>
                <a:ea typeface="微软雅黑" pitchFamily="34" charset="-122"/>
                <a:cs typeface="Times New Roman" pitchFamily="18" charset="0"/>
              </a:rPr>
              <a:t>频率</a:t>
            </a:r>
            <a:r>
              <a:rPr lang="en-US" altLang="zh-CN" dirty="0" smtClean="0">
                <a:solidFill>
                  <a:srgbClr val="000000"/>
                </a:solidFill>
                <a:latin typeface="微软雅黑" pitchFamily="34" charset="-122"/>
                <a:ea typeface="微软雅黑" pitchFamily="34" charset="-122"/>
                <a:cs typeface="Times New Roman" pitchFamily="18" charset="0"/>
              </a:rPr>
              <a:t>9.304GHz</a:t>
            </a:r>
            <a:r>
              <a:rPr lang="zh-CN" altLang="en-US" dirty="0">
                <a:solidFill>
                  <a:srgbClr val="000000"/>
                </a:solidFill>
                <a:latin typeface="微软雅黑" pitchFamily="34" charset="-122"/>
                <a:ea typeface="微软雅黑" pitchFamily="34" charset="-122"/>
                <a:cs typeface="Times New Roman" pitchFamily="18" charset="0"/>
              </a:rPr>
              <a:t>，</a:t>
            </a:r>
            <a:r>
              <a:rPr lang="zh-CN" altLang="en-US" dirty="0" smtClean="0">
                <a:solidFill>
                  <a:srgbClr val="000000"/>
                </a:solidFill>
                <a:latin typeface="微软雅黑" pitchFamily="34" charset="-122"/>
                <a:ea typeface="微软雅黑" pitchFamily="34" charset="-122"/>
                <a:cs typeface="Times New Roman" pitchFamily="18" charset="0"/>
              </a:rPr>
              <a:t>品质因数</a:t>
            </a:r>
            <a:r>
              <a:rPr lang="en-US" altLang="zh-CN" dirty="0" smtClean="0">
                <a:solidFill>
                  <a:srgbClr val="000000"/>
                </a:solidFill>
                <a:latin typeface="微软雅黑" pitchFamily="34" charset="-122"/>
                <a:ea typeface="微软雅黑" pitchFamily="34" charset="-122"/>
                <a:cs typeface="Times New Roman" pitchFamily="18" charset="0"/>
              </a:rPr>
              <a:t>18.3</a:t>
            </a:r>
            <a:r>
              <a:rPr lang="zh-CN" altLang="en-US" dirty="0" smtClean="0">
                <a:solidFill>
                  <a:srgbClr val="000000"/>
                </a:solidFill>
                <a:latin typeface="微软雅黑" pitchFamily="34" charset="-122"/>
                <a:ea typeface="微软雅黑" pitchFamily="34" charset="-122"/>
                <a:cs typeface="Times New Roman" pitchFamily="18" charset="0"/>
              </a:rPr>
              <a:t>万；</a:t>
            </a:r>
            <a:endParaRPr lang="en-US" altLang="zh-CN" dirty="0" smtClean="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zh-CN" altLang="en-US" dirty="0" smtClean="0">
                <a:solidFill>
                  <a:srgbClr val="000000"/>
                </a:solidFill>
                <a:latin typeface="微软雅黑" pitchFamily="34" charset="-122"/>
                <a:ea typeface="微软雅黑" pitchFamily="34" charset="-122"/>
                <a:cs typeface="Times New Roman" pitchFamily="18" charset="0"/>
              </a:rPr>
              <a:t>相近的</a:t>
            </a:r>
            <a:r>
              <a:rPr lang="en-US" altLang="zh-CN" dirty="0" smtClean="0">
                <a:solidFill>
                  <a:srgbClr val="000000"/>
                </a:solidFill>
                <a:latin typeface="微软雅黑" pitchFamily="34" charset="-122"/>
                <a:ea typeface="微软雅黑" pitchFamily="34" charset="-122"/>
                <a:cs typeface="Times New Roman" pitchFamily="18" charset="0"/>
              </a:rPr>
              <a:t>TE</a:t>
            </a:r>
            <a:r>
              <a:rPr lang="en-US" altLang="zh-CN" baseline="-25000" dirty="0" smtClean="0">
                <a:solidFill>
                  <a:srgbClr val="000000"/>
                </a:solidFill>
                <a:latin typeface="微软雅黑" pitchFamily="34" charset="-122"/>
                <a:ea typeface="微软雅黑" pitchFamily="34" charset="-122"/>
                <a:cs typeface="Times New Roman" pitchFamily="18" charset="0"/>
              </a:rPr>
              <a:t>0,2,20</a:t>
            </a:r>
            <a:r>
              <a:rPr lang="zh-CN" altLang="en-US" dirty="0">
                <a:solidFill>
                  <a:srgbClr val="000000"/>
                </a:solidFill>
                <a:latin typeface="微软雅黑" pitchFamily="34" charset="-122"/>
                <a:ea typeface="微软雅黑" pitchFamily="34" charset="-122"/>
                <a:cs typeface="Times New Roman" pitchFamily="18" charset="0"/>
              </a:rPr>
              <a:t>和</a:t>
            </a:r>
            <a:r>
              <a:rPr lang="en-US" altLang="zh-CN" dirty="0" smtClean="0">
                <a:solidFill>
                  <a:srgbClr val="000000"/>
                </a:solidFill>
                <a:latin typeface="微软雅黑" pitchFamily="34" charset="-122"/>
                <a:ea typeface="微软雅黑" pitchFamily="34" charset="-122"/>
                <a:cs typeface="Times New Roman" pitchFamily="18" charset="0"/>
              </a:rPr>
              <a:t>TE</a:t>
            </a:r>
            <a:r>
              <a:rPr lang="en-US" altLang="zh-CN" baseline="-25000" dirty="0" smtClean="0">
                <a:solidFill>
                  <a:srgbClr val="000000"/>
                </a:solidFill>
                <a:latin typeface="微软雅黑" pitchFamily="34" charset="-122"/>
                <a:ea typeface="微软雅黑" pitchFamily="34" charset="-122"/>
                <a:cs typeface="Times New Roman" pitchFamily="18" charset="0"/>
              </a:rPr>
              <a:t>0,2,21</a:t>
            </a:r>
            <a:r>
              <a:rPr lang="zh-CN" altLang="en-US" dirty="0" smtClean="0">
                <a:solidFill>
                  <a:srgbClr val="000000"/>
                </a:solidFill>
                <a:latin typeface="微软雅黑" pitchFamily="34" charset="-122"/>
                <a:ea typeface="微软雅黑" pitchFamily="34" charset="-122"/>
                <a:cs typeface="Times New Roman" pitchFamily="18" charset="0"/>
              </a:rPr>
              <a:t>谐振频率分别为</a:t>
            </a:r>
            <a:r>
              <a:rPr lang="en-US" altLang="zh-CN" dirty="0" smtClean="0">
                <a:solidFill>
                  <a:srgbClr val="000000"/>
                </a:solidFill>
                <a:latin typeface="微软雅黑" pitchFamily="34" charset="-122"/>
                <a:ea typeface="微软雅黑" pitchFamily="34" charset="-122"/>
                <a:cs typeface="Times New Roman" pitchFamily="18" charset="0"/>
              </a:rPr>
              <a:t>9.21GHz</a:t>
            </a:r>
            <a:r>
              <a:rPr lang="zh-CN" altLang="en-US" dirty="0" smtClean="0">
                <a:solidFill>
                  <a:srgbClr val="000000"/>
                </a:solidFill>
                <a:latin typeface="微软雅黑" pitchFamily="34" charset="-122"/>
                <a:ea typeface="微软雅黑" pitchFamily="34" charset="-122"/>
                <a:cs typeface="Times New Roman" pitchFamily="18" charset="0"/>
              </a:rPr>
              <a:t>和</a:t>
            </a:r>
            <a:r>
              <a:rPr lang="en-US" altLang="zh-CN" dirty="0" smtClean="0">
                <a:solidFill>
                  <a:srgbClr val="000000"/>
                </a:solidFill>
                <a:latin typeface="微软雅黑" pitchFamily="34" charset="-122"/>
                <a:ea typeface="微软雅黑" pitchFamily="34" charset="-122"/>
                <a:cs typeface="Times New Roman" pitchFamily="18" charset="0"/>
              </a:rPr>
              <a:t>9.38GHz</a:t>
            </a:r>
            <a:r>
              <a:rPr lang="zh-CN" altLang="en-US" dirty="0" smtClean="0">
                <a:solidFill>
                  <a:srgbClr val="000000"/>
                </a:solidFill>
                <a:latin typeface="微软雅黑" pitchFamily="34" charset="-122"/>
                <a:ea typeface="微软雅黑" pitchFamily="34" charset="-122"/>
                <a:cs typeface="Times New Roman" pitchFamily="18" charset="0"/>
              </a:rPr>
              <a:t>。</a:t>
            </a:r>
            <a:endParaRPr lang="zh-CN" altLang="en-US" dirty="0">
              <a:solidFill>
                <a:srgbClr val="000000"/>
              </a:solidFill>
              <a:latin typeface="微软雅黑" pitchFamily="34" charset="-122"/>
              <a:ea typeface="微软雅黑" pitchFamily="34" charset="-122"/>
              <a:cs typeface="Times New Roman" pitchFamily="18" charset="0"/>
            </a:endParaRPr>
          </a:p>
        </p:txBody>
      </p:sp>
      <p:sp>
        <p:nvSpPr>
          <p:cNvPr id="9" name="TextBox 8"/>
          <p:cNvSpPr txBox="1"/>
          <p:nvPr/>
        </p:nvSpPr>
        <p:spPr>
          <a:xfrm>
            <a:off x="2962387" y="6321453"/>
            <a:ext cx="3404497" cy="369332"/>
          </a:xfrm>
          <a:prstGeom prst="rect">
            <a:avLst/>
          </a:prstGeom>
          <a:noFill/>
        </p:spPr>
        <p:txBody>
          <a:bodyPr wrap="square" rtlCol="0">
            <a:spAutoFit/>
          </a:bodyPr>
          <a:lstStyle/>
          <a:p>
            <a:pPr algn="ctr"/>
            <a:r>
              <a:rPr lang="zh-CN" altLang="en-US" dirty="0">
                <a:solidFill>
                  <a:schemeClr val="accent4">
                    <a:lumMod val="10000"/>
                  </a:schemeClr>
                </a:solidFill>
                <a:latin typeface="华文新魏" pitchFamily="2" charset="-122"/>
                <a:ea typeface="华文新魏" pitchFamily="2" charset="-122"/>
              </a:rPr>
              <a:t>谐振腔的工作模式及场分布</a:t>
            </a:r>
          </a:p>
        </p:txBody>
      </p:sp>
      <p:pic>
        <p:nvPicPr>
          <p:cNvPr id="8194" name="图片 13" descr="谐振场分布-TE01,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989" y="3815255"/>
            <a:ext cx="7213294" cy="239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5477304"/>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0" name="直接连接符 79"/>
          <p:cNvCxnSpPr/>
          <p:nvPr/>
        </p:nvCxnSpPr>
        <p:spPr>
          <a:xfrm>
            <a:off x="2428436" y="10"/>
            <a:ext cx="0" cy="6857999"/>
          </a:xfrm>
          <a:prstGeom prst="line">
            <a:avLst/>
          </a:prstGeom>
          <a:ln w="3175">
            <a:solidFill>
              <a:schemeClr val="tx1">
                <a:lumMod val="50000"/>
                <a:lumOff val="50000"/>
                <a:alpha val="33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rot="5400000">
            <a:off x="-2908716" y="2904948"/>
            <a:ext cx="6818603" cy="1008743"/>
          </a:xfrm>
          <a:prstGeom prst="rect">
            <a:avLst/>
          </a:prstGeom>
          <a:gradFill>
            <a:gsLst>
              <a:gs pos="0">
                <a:schemeClr val="accent1">
                  <a:lumMod val="5000"/>
                  <a:lumOff val="95000"/>
                  <a:alpha val="0"/>
                </a:schemeClr>
              </a:gs>
              <a:gs pos="78000">
                <a:schemeClr val="accent5"/>
              </a:gs>
            </a:gsLst>
            <a:lin ang="10800000" scaled="0"/>
          </a:gradFill>
          <a:ln>
            <a:noFill/>
          </a:ln>
          <a:effectLst>
            <a:outerShdw blurRad="393700" dist="76200" dir="5820000" sx="99000" sy="99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defTabSz="914354"/>
            <a:endParaRPr lang="zh-CN" altLang="en-US" sz="1900">
              <a:solidFill>
                <a:prstClr val="white"/>
              </a:solidFill>
            </a:endParaRPr>
          </a:p>
        </p:txBody>
      </p:sp>
      <p:grpSp>
        <p:nvGrpSpPr>
          <p:cNvPr id="15" name="组 14"/>
          <p:cNvGrpSpPr/>
          <p:nvPr/>
        </p:nvGrpSpPr>
        <p:grpSpPr>
          <a:xfrm>
            <a:off x="-16725" y="6654806"/>
            <a:ext cx="953603" cy="203211"/>
            <a:chOff x="-22302" y="6654791"/>
            <a:chExt cx="1271471" cy="203210"/>
          </a:xfrm>
        </p:grpSpPr>
        <p:sp>
          <p:nvSpPr>
            <p:cNvPr id="9" name="圆角矩形 8"/>
            <p:cNvSpPr/>
            <p:nvPr/>
          </p:nvSpPr>
          <p:spPr>
            <a:xfrm flipV="1">
              <a:off x="240276" y="6654791"/>
              <a:ext cx="224807" cy="203210"/>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endParaRPr lang="zh-CN" altLang="en-US" sz="1900">
                <a:solidFill>
                  <a:prstClr val="white"/>
                </a:solidFill>
              </a:endParaRPr>
            </a:p>
          </p:txBody>
        </p:sp>
        <p:sp>
          <p:nvSpPr>
            <p:cNvPr id="10" name="圆角矩形 9"/>
            <p:cNvSpPr/>
            <p:nvPr/>
          </p:nvSpPr>
          <p:spPr>
            <a:xfrm flipV="1">
              <a:off x="-22302" y="6654791"/>
              <a:ext cx="224807" cy="203210"/>
            </a:xfrm>
            <a:prstGeom prst="roundRect">
              <a:avLst>
                <a:gd name="adj" fmla="val 503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endParaRPr lang="zh-CN" altLang="en-US" sz="1900">
                <a:solidFill>
                  <a:prstClr val="white"/>
                </a:solidFill>
              </a:endParaRPr>
            </a:p>
          </p:txBody>
        </p:sp>
        <p:sp>
          <p:nvSpPr>
            <p:cNvPr id="11" name="圆角矩形 10"/>
            <p:cNvSpPr/>
            <p:nvPr/>
          </p:nvSpPr>
          <p:spPr>
            <a:xfrm flipV="1">
              <a:off x="755838" y="6654791"/>
              <a:ext cx="224807" cy="203210"/>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endParaRPr lang="zh-CN" altLang="en-US" sz="1900">
                <a:solidFill>
                  <a:prstClr val="white"/>
                </a:solidFill>
              </a:endParaRPr>
            </a:p>
          </p:txBody>
        </p:sp>
        <p:sp>
          <p:nvSpPr>
            <p:cNvPr id="12" name="圆角矩形 11"/>
            <p:cNvSpPr/>
            <p:nvPr/>
          </p:nvSpPr>
          <p:spPr>
            <a:xfrm flipV="1">
              <a:off x="493260" y="6654791"/>
              <a:ext cx="224807" cy="203210"/>
            </a:xfrm>
            <a:prstGeom prst="roundRect">
              <a:avLst>
                <a:gd name="adj" fmla="val 503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endParaRPr lang="zh-CN" altLang="en-US" sz="1900">
                <a:solidFill>
                  <a:prstClr val="white"/>
                </a:solidFill>
              </a:endParaRPr>
            </a:p>
          </p:txBody>
        </p:sp>
        <p:sp>
          <p:nvSpPr>
            <p:cNvPr id="8" name="圆角矩形 7"/>
            <p:cNvSpPr/>
            <p:nvPr/>
          </p:nvSpPr>
          <p:spPr>
            <a:xfrm flipV="1">
              <a:off x="1024362" y="6654791"/>
              <a:ext cx="224807" cy="203210"/>
            </a:xfrm>
            <a:prstGeom prst="roundRect">
              <a:avLst>
                <a:gd name="adj" fmla="val 503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endParaRPr lang="zh-CN" altLang="en-US" sz="1900">
                <a:solidFill>
                  <a:prstClr val="white"/>
                </a:solidFill>
              </a:endParaRPr>
            </a:p>
          </p:txBody>
        </p:sp>
      </p:grpSp>
      <p:sp>
        <p:nvSpPr>
          <p:cNvPr id="20" name="文本框 19"/>
          <p:cNvSpPr txBox="1"/>
          <p:nvPr/>
        </p:nvSpPr>
        <p:spPr>
          <a:xfrm>
            <a:off x="-172951" y="245329"/>
            <a:ext cx="1031043" cy="4519883"/>
          </a:xfrm>
          <a:prstGeom prst="rect">
            <a:avLst/>
          </a:prstGeom>
          <a:noFill/>
        </p:spPr>
        <p:txBody>
          <a:bodyPr vert="eaVert" wrap="square" lIns="91436" tIns="45718" rIns="91436" bIns="45718" rtlCol="0">
            <a:spAutoFit/>
          </a:bodyPr>
          <a:lstStyle/>
          <a:p>
            <a:pPr defTabSz="914354"/>
            <a:r>
              <a:rPr lang="en-US" altLang="zh-CN" sz="5500" dirty="0">
                <a:solidFill>
                  <a:prstClr val="white"/>
                </a:solidFill>
                <a:latin typeface="Forte" pitchFamily="66" charset="0"/>
              </a:rPr>
              <a:t>CONTENTS</a:t>
            </a:r>
            <a:endParaRPr lang="zh-CN" altLang="en-US" sz="5500" dirty="0">
              <a:solidFill>
                <a:prstClr val="white"/>
              </a:solidFill>
              <a:latin typeface="Forte" pitchFamily="66" charset="0"/>
            </a:endParaRPr>
          </a:p>
        </p:txBody>
      </p:sp>
      <p:sp>
        <p:nvSpPr>
          <p:cNvPr id="32" name="圆角矩形 31"/>
          <p:cNvSpPr/>
          <p:nvPr/>
        </p:nvSpPr>
        <p:spPr>
          <a:xfrm rot="10800000" flipV="1">
            <a:off x="2246315" y="868363"/>
            <a:ext cx="363537" cy="490537"/>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r>
              <a:rPr lang="en-US" altLang="zh-CN" sz="3600" b="0" dirty="0">
                <a:solidFill>
                  <a:prstClr val="white"/>
                </a:solidFill>
              </a:rPr>
              <a:t>1</a:t>
            </a:r>
            <a:endParaRPr lang="zh-CN" altLang="en-US" sz="3600" b="0" dirty="0">
              <a:solidFill>
                <a:prstClr val="white"/>
              </a:solidFill>
            </a:endParaRPr>
          </a:p>
        </p:txBody>
      </p:sp>
      <p:sp>
        <p:nvSpPr>
          <p:cNvPr id="33" name="圆角矩形 32"/>
          <p:cNvSpPr/>
          <p:nvPr/>
        </p:nvSpPr>
        <p:spPr>
          <a:xfrm rot="10800000" flipV="1">
            <a:off x="2246315" y="1955800"/>
            <a:ext cx="363537" cy="492125"/>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r>
              <a:rPr lang="en-US" altLang="zh-CN" sz="3600" b="0" dirty="0">
                <a:solidFill>
                  <a:prstClr val="white"/>
                </a:solidFill>
              </a:rPr>
              <a:t>2</a:t>
            </a:r>
            <a:endParaRPr lang="zh-CN" altLang="en-US" sz="3600" b="0" dirty="0">
              <a:solidFill>
                <a:prstClr val="white"/>
              </a:solidFill>
            </a:endParaRPr>
          </a:p>
        </p:txBody>
      </p:sp>
      <p:sp>
        <p:nvSpPr>
          <p:cNvPr id="34" name="圆角矩形 33"/>
          <p:cNvSpPr/>
          <p:nvPr/>
        </p:nvSpPr>
        <p:spPr>
          <a:xfrm rot="10800000" flipV="1">
            <a:off x="2246315" y="3075018"/>
            <a:ext cx="363537" cy="490537"/>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r>
              <a:rPr lang="en-US" altLang="zh-CN" sz="3600" b="0" dirty="0">
                <a:solidFill>
                  <a:prstClr val="white"/>
                </a:solidFill>
              </a:rPr>
              <a:t>3</a:t>
            </a:r>
            <a:endParaRPr lang="zh-CN" altLang="en-US" sz="3600" b="0" dirty="0">
              <a:solidFill>
                <a:prstClr val="white"/>
              </a:solidFill>
            </a:endParaRPr>
          </a:p>
        </p:txBody>
      </p:sp>
      <p:sp>
        <p:nvSpPr>
          <p:cNvPr id="35" name="文本框 86"/>
          <p:cNvSpPr txBox="1">
            <a:spLocks noChangeArrowheads="1"/>
          </p:cNvSpPr>
          <p:nvPr/>
        </p:nvSpPr>
        <p:spPr bwMode="auto">
          <a:xfrm>
            <a:off x="3073401" y="868367"/>
            <a:ext cx="1005395" cy="58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spAutoFit/>
          </a:bodyPr>
          <a:lstStyle>
            <a:lvl1pPr defTabSz="912813">
              <a:defRPr sz="2800" b="1">
                <a:solidFill>
                  <a:schemeClr val="bg1"/>
                </a:solidFill>
                <a:latin typeface="Arial" charset="0"/>
                <a:ea typeface="宋体" pitchFamily="2" charset="-122"/>
              </a:defRPr>
            </a:lvl1pPr>
            <a:lvl2pPr marL="742950" indent="-285750" defTabSz="912813">
              <a:defRPr sz="2800" b="1">
                <a:solidFill>
                  <a:schemeClr val="bg1"/>
                </a:solidFill>
                <a:latin typeface="Arial" charset="0"/>
                <a:ea typeface="宋体" pitchFamily="2" charset="-122"/>
              </a:defRPr>
            </a:lvl2pPr>
            <a:lvl3pPr marL="1143000" indent="-228600" defTabSz="912813">
              <a:defRPr sz="2800" b="1">
                <a:solidFill>
                  <a:schemeClr val="bg1"/>
                </a:solidFill>
                <a:latin typeface="Arial" charset="0"/>
                <a:ea typeface="宋体" pitchFamily="2" charset="-122"/>
              </a:defRPr>
            </a:lvl3pPr>
            <a:lvl4pPr marL="1600200" indent="-228600" defTabSz="912813">
              <a:defRPr sz="2800" b="1">
                <a:solidFill>
                  <a:schemeClr val="bg1"/>
                </a:solidFill>
                <a:latin typeface="Arial" charset="0"/>
                <a:ea typeface="宋体" pitchFamily="2" charset="-122"/>
              </a:defRPr>
            </a:lvl4pPr>
            <a:lvl5pPr marL="2057400" indent="-228600" defTabSz="912813">
              <a:defRPr sz="2800" b="1">
                <a:solidFill>
                  <a:schemeClr val="bg1"/>
                </a:solidFill>
                <a:latin typeface="Arial" charset="0"/>
                <a:ea typeface="宋体" pitchFamily="2" charset="-122"/>
              </a:defRPr>
            </a:lvl5pPr>
            <a:lvl6pPr marL="2514600" indent="-228600" defTabSz="912813" eaLnBrk="0" fontAlgn="base" hangingPunct="0">
              <a:spcBef>
                <a:spcPct val="0"/>
              </a:spcBef>
              <a:spcAft>
                <a:spcPct val="0"/>
              </a:spcAft>
              <a:defRPr sz="2800" b="1">
                <a:solidFill>
                  <a:schemeClr val="bg1"/>
                </a:solidFill>
                <a:latin typeface="Arial" charset="0"/>
                <a:ea typeface="宋体" pitchFamily="2" charset="-122"/>
              </a:defRPr>
            </a:lvl6pPr>
            <a:lvl7pPr marL="2971800" indent="-228600" defTabSz="912813" eaLnBrk="0" fontAlgn="base" hangingPunct="0">
              <a:spcBef>
                <a:spcPct val="0"/>
              </a:spcBef>
              <a:spcAft>
                <a:spcPct val="0"/>
              </a:spcAft>
              <a:defRPr sz="2800" b="1">
                <a:solidFill>
                  <a:schemeClr val="bg1"/>
                </a:solidFill>
                <a:latin typeface="Arial" charset="0"/>
                <a:ea typeface="宋体" pitchFamily="2" charset="-122"/>
              </a:defRPr>
            </a:lvl7pPr>
            <a:lvl8pPr marL="3429000" indent="-228600" defTabSz="912813" eaLnBrk="0" fontAlgn="base" hangingPunct="0">
              <a:spcBef>
                <a:spcPct val="0"/>
              </a:spcBef>
              <a:spcAft>
                <a:spcPct val="0"/>
              </a:spcAft>
              <a:defRPr sz="2800" b="1">
                <a:solidFill>
                  <a:schemeClr val="bg1"/>
                </a:solidFill>
                <a:latin typeface="Arial" charset="0"/>
                <a:ea typeface="宋体" pitchFamily="2" charset="-122"/>
              </a:defRPr>
            </a:lvl8pPr>
            <a:lvl9pPr marL="3886200" indent="-228600" defTabSz="912813" eaLnBrk="0" fontAlgn="base" hangingPunct="0">
              <a:spcBef>
                <a:spcPct val="0"/>
              </a:spcBef>
              <a:spcAft>
                <a:spcPct val="0"/>
              </a:spcAft>
              <a:defRPr sz="2800" b="1">
                <a:solidFill>
                  <a:schemeClr val="bg1"/>
                </a:solidFill>
                <a:latin typeface="Arial" charset="0"/>
                <a:ea typeface="宋体" pitchFamily="2" charset="-122"/>
              </a:defRPr>
            </a:lvl9pPr>
          </a:lstStyle>
          <a:p>
            <a:pPr eaLnBrk="1" hangingPunct="1"/>
            <a:r>
              <a:rPr lang="zh-CN" altLang="en-US" sz="3200" b="0" dirty="0" smtClean="0">
                <a:solidFill>
                  <a:srgbClr val="44546A"/>
                </a:solidFill>
                <a:latin typeface="微软雅黑" pitchFamily="34" charset="-122"/>
                <a:ea typeface="微软雅黑" pitchFamily="34" charset="-122"/>
              </a:rPr>
              <a:t>前言</a:t>
            </a:r>
            <a:endParaRPr lang="zh-CN" altLang="en-US" sz="3200" b="0" dirty="0">
              <a:solidFill>
                <a:srgbClr val="44546A"/>
              </a:solidFill>
              <a:latin typeface="微软雅黑" pitchFamily="34" charset="-122"/>
              <a:ea typeface="微软雅黑" pitchFamily="34" charset="-122"/>
            </a:endParaRPr>
          </a:p>
        </p:txBody>
      </p:sp>
      <p:sp>
        <p:nvSpPr>
          <p:cNvPr id="36" name="文本框 88"/>
          <p:cNvSpPr txBox="1">
            <a:spLocks noChangeArrowheads="1"/>
          </p:cNvSpPr>
          <p:nvPr/>
        </p:nvSpPr>
        <p:spPr bwMode="auto">
          <a:xfrm>
            <a:off x="3090878" y="1916114"/>
            <a:ext cx="1826133" cy="58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spAutoFit/>
          </a:bodyPr>
          <a:lstStyle>
            <a:lvl1pPr defTabSz="912813">
              <a:defRPr sz="2800" b="1">
                <a:solidFill>
                  <a:schemeClr val="bg1"/>
                </a:solidFill>
                <a:latin typeface="Arial" charset="0"/>
                <a:ea typeface="宋体" pitchFamily="2" charset="-122"/>
              </a:defRPr>
            </a:lvl1pPr>
            <a:lvl2pPr marL="742950" indent="-285750" defTabSz="912813">
              <a:defRPr sz="2800" b="1">
                <a:solidFill>
                  <a:schemeClr val="bg1"/>
                </a:solidFill>
                <a:latin typeface="Arial" charset="0"/>
                <a:ea typeface="宋体" pitchFamily="2" charset="-122"/>
              </a:defRPr>
            </a:lvl2pPr>
            <a:lvl3pPr marL="1143000" indent="-228600" defTabSz="912813">
              <a:defRPr sz="2800" b="1">
                <a:solidFill>
                  <a:schemeClr val="bg1"/>
                </a:solidFill>
                <a:latin typeface="Arial" charset="0"/>
                <a:ea typeface="宋体" pitchFamily="2" charset="-122"/>
              </a:defRPr>
            </a:lvl3pPr>
            <a:lvl4pPr marL="1600200" indent="-228600" defTabSz="912813">
              <a:defRPr sz="2800" b="1">
                <a:solidFill>
                  <a:schemeClr val="bg1"/>
                </a:solidFill>
                <a:latin typeface="Arial" charset="0"/>
                <a:ea typeface="宋体" pitchFamily="2" charset="-122"/>
              </a:defRPr>
            </a:lvl4pPr>
            <a:lvl5pPr marL="2057400" indent="-228600" defTabSz="912813">
              <a:defRPr sz="2800" b="1">
                <a:solidFill>
                  <a:schemeClr val="bg1"/>
                </a:solidFill>
                <a:latin typeface="Arial" charset="0"/>
                <a:ea typeface="宋体" pitchFamily="2" charset="-122"/>
              </a:defRPr>
            </a:lvl5pPr>
            <a:lvl6pPr marL="2514600" indent="-228600" defTabSz="912813" eaLnBrk="0" fontAlgn="base" hangingPunct="0">
              <a:spcBef>
                <a:spcPct val="0"/>
              </a:spcBef>
              <a:spcAft>
                <a:spcPct val="0"/>
              </a:spcAft>
              <a:defRPr sz="2800" b="1">
                <a:solidFill>
                  <a:schemeClr val="bg1"/>
                </a:solidFill>
                <a:latin typeface="Arial" charset="0"/>
                <a:ea typeface="宋体" pitchFamily="2" charset="-122"/>
              </a:defRPr>
            </a:lvl6pPr>
            <a:lvl7pPr marL="2971800" indent="-228600" defTabSz="912813" eaLnBrk="0" fontAlgn="base" hangingPunct="0">
              <a:spcBef>
                <a:spcPct val="0"/>
              </a:spcBef>
              <a:spcAft>
                <a:spcPct val="0"/>
              </a:spcAft>
              <a:defRPr sz="2800" b="1">
                <a:solidFill>
                  <a:schemeClr val="bg1"/>
                </a:solidFill>
                <a:latin typeface="Arial" charset="0"/>
                <a:ea typeface="宋体" pitchFamily="2" charset="-122"/>
              </a:defRPr>
            </a:lvl7pPr>
            <a:lvl8pPr marL="3429000" indent="-228600" defTabSz="912813" eaLnBrk="0" fontAlgn="base" hangingPunct="0">
              <a:spcBef>
                <a:spcPct val="0"/>
              </a:spcBef>
              <a:spcAft>
                <a:spcPct val="0"/>
              </a:spcAft>
              <a:defRPr sz="2800" b="1">
                <a:solidFill>
                  <a:schemeClr val="bg1"/>
                </a:solidFill>
                <a:latin typeface="Arial" charset="0"/>
                <a:ea typeface="宋体" pitchFamily="2" charset="-122"/>
              </a:defRPr>
            </a:lvl8pPr>
            <a:lvl9pPr marL="3886200" indent="-228600" defTabSz="912813" eaLnBrk="0" fontAlgn="base" hangingPunct="0">
              <a:spcBef>
                <a:spcPct val="0"/>
              </a:spcBef>
              <a:spcAft>
                <a:spcPct val="0"/>
              </a:spcAft>
              <a:defRPr sz="2800" b="1">
                <a:solidFill>
                  <a:schemeClr val="bg1"/>
                </a:solidFill>
                <a:latin typeface="Arial" charset="0"/>
                <a:ea typeface="宋体" pitchFamily="2" charset="-122"/>
              </a:defRPr>
            </a:lvl9pPr>
          </a:lstStyle>
          <a:p>
            <a:pPr eaLnBrk="1" hangingPunct="1"/>
            <a:r>
              <a:rPr lang="zh-CN" altLang="en-US" sz="3200" b="0" dirty="0" smtClean="0">
                <a:solidFill>
                  <a:srgbClr val="44546A"/>
                </a:solidFill>
                <a:latin typeface="微软雅黑" pitchFamily="34" charset="-122"/>
                <a:ea typeface="微软雅黑" pitchFamily="34" charset="-122"/>
              </a:rPr>
              <a:t>基本原理</a:t>
            </a:r>
            <a:endParaRPr lang="zh-CN" altLang="en-US" sz="3200" b="0" dirty="0">
              <a:solidFill>
                <a:srgbClr val="44546A"/>
              </a:solidFill>
              <a:latin typeface="微软雅黑" pitchFamily="34" charset="-122"/>
              <a:ea typeface="微软雅黑" pitchFamily="34" charset="-122"/>
            </a:endParaRPr>
          </a:p>
        </p:txBody>
      </p:sp>
      <p:sp>
        <p:nvSpPr>
          <p:cNvPr id="37" name="圆角矩形 36"/>
          <p:cNvSpPr/>
          <p:nvPr/>
        </p:nvSpPr>
        <p:spPr>
          <a:xfrm rot="10800000" flipV="1">
            <a:off x="2246315" y="4198968"/>
            <a:ext cx="363537" cy="490537"/>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r>
              <a:rPr lang="en-US" altLang="zh-CN" sz="3600" b="0" dirty="0">
                <a:solidFill>
                  <a:prstClr val="white"/>
                </a:solidFill>
              </a:rPr>
              <a:t>4</a:t>
            </a:r>
            <a:endParaRPr lang="zh-CN" altLang="en-US" sz="3600" b="0" dirty="0">
              <a:solidFill>
                <a:prstClr val="white"/>
              </a:solidFill>
            </a:endParaRPr>
          </a:p>
        </p:txBody>
      </p:sp>
      <p:sp>
        <p:nvSpPr>
          <p:cNvPr id="38" name="圆角矩形 37"/>
          <p:cNvSpPr/>
          <p:nvPr/>
        </p:nvSpPr>
        <p:spPr>
          <a:xfrm rot="10800000" flipV="1">
            <a:off x="2246315" y="5373718"/>
            <a:ext cx="363537" cy="490537"/>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eaLnBrk="1" fontAlgn="auto" hangingPunct="1">
              <a:spcBef>
                <a:spcPts val="0"/>
              </a:spcBef>
              <a:spcAft>
                <a:spcPts val="0"/>
              </a:spcAft>
              <a:defRPr/>
            </a:pPr>
            <a:r>
              <a:rPr lang="en-US" altLang="zh-CN" sz="3600" b="0" dirty="0">
                <a:solidFill>
                  <a:prstClr val="white"/>
                </a:solidFill>
              </a:rPr>
              <a:t>5</a:t>
            </a:r>
            <a:endParaRPr lang="zh-CN" altLang="en-US" sz="3600" b="0" dirty="0">
              <a:solidFill>
                <a:prstClr val="white"/>
              </a:solidFill>
            </a:endParaRPr>
          </a:p>
        </p:txBody>
      </p:sp>
      <p:sp>
        <p:nvSpPr>
          <p:cNvPr id="39" name="文本框 87"/>
          <p:cNvSpPr txBox="1">
            <a:spLocks noChangeArrowheads="1"/>
          </p:cNvSpPr>
          <p:nvPr/>
        </p:nvSpPr>
        <p:spPr bwMode="auto">
          <a:xfrm>
            <a:off x="3078164" y="5292501"/>
            <a:ext cx="1005395" cy="58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spAutoFit/>
          </a:bodyPr>
          <a:lstStyle>
            <a:lvl1pPr defTabSz="912813">
              <a:defRPr sz="2800" b="1">
                <a:solidFill>
                  <a:schemeClr val="bg1"/>
                </a:solidFill>
                <a:latin typeface="Arial" charset="0"/>
                <a:ea typeface="宋体" pitchFamily="2" charset="-122"/>
              </a:defRPr>
            </a:lvl1pPr>
            <a:lvl2pPr marL="742950" indent="-285750" defTabSz="912813">
              <a:defRPr sz="2800" b="1">
                <a:solidFill>
                  <a:schemeClr val="bg1"/>
                </a:solidFill>
                <a:latin typeface="Arial" charset="0"/>
                <a:ea typeface="宋体" pitchFamily="2" charset="-122"/>
              </a:defRPr>
            </a:lvl2pPr>
            <a:lvl3pPr marL="1143000" indent="-228600" defTabSz="912813">
              <a:defRPr sz="2800" b="1">
                <a:solidFill>
                  <a:schemeClr val="bg1"/>
                </a:solidFill>
                <a:latin typeface="Arial" charset="0"/>
                <a:ea typeface="宋体" pitchFamily="2" charset="-122"/>
              </a:defRPr>
            </a:lvl3pPr>
            <a:lvl4pPr marL="1600200" indent="-228600" defTabSz="912813">
              <a:defRPr sz="2800" b="1">
                <a:solidFill>
                  <a:schemeClr val="bg1"/>
                </a:solidFill>
                <a:latin typeface="Arial" charset="0"/>
                <a:ea typeface="宋体" pitchFamily="2" charset="-122"/>
              </a:defRPr>
            </a:lvl4pPr>
            <a:lvl5pPr marL="2057400" indent="-228600" defTabSz="912813">
              <a:defRPr sz="2800" b="1">
                <a:solidFill>
                  <a:schemeClr val="bg1"/>
                </a:solidFill>
                <a:latin typeface="Arial" charset="0"/>
                <a:ea typeface="宋体" pitchFamily="2" charset="-122"/>
              </a:defRPr>
            </a:lvl5pPr>
            <a:lvl6pPr marL="2514600" indent="-228600" defTabSz="912813" eaLnBrk="0" fontAlgn="base" hangingPunct="0">
              <a:spcBef>
                <a:spcPct val="0"/>
              </a:spcBef>
              <a:spcAft>
                <a:spcPct val="0"/>
              </a:spcAft>
              <a:defRPr sz="2800" b="1">
                <a:solidFill>
                  <a:schemeClr val="bg1"/>
                </a:solidFill>
                <a:latin typeface="Arial" charset="0"/>
                <a:ea typeface="宋体" pitchFamily="2" charset="-122"/>
              </a:defRPr>
            </a:lvl6pPr>
            <a:lvl7pPr marL="2971800" indent="-228600" defTabSz="912813" eaLnBrk="0" fontAlgn="base" hangingPunct="0">
              <a:spcBef>
                <a:spcPct val="0"/>
              </a:spcBef>
              <a:spcAft>
                <a:spcPct val="0"/>
              </a:spcAft>
              <a:defRPr sz="2800" b="1">
                <a:solidFill>
                  <a:schemeClr val="bg1"/>
                </a:solidFill>
                <a:latin typeface="Arial" charset="0"/>
                <a:ea typeface="宋体" pitchFamily="2" charset="-122"/>
              </a:defRPr>
            </a:lvl7pPr>
            <a:lvl8pPr marL="3429000" indent="-228600" defTabSz="912813" eaLnBrk="0" fontAlgn="base" hangingPunct="0">
              <a:spcBef>
                <a:spcPct val="0"/>
              </a:spcBef>
              <a:spcAft>
                <a:spcPct val="0"/>
              </a:spcAft>
              <a:defRPr sz="2800" b="1">
                <a:solidFill>
                  <a:schemeClr val="bg1"/>
                </a:solidFill>
                <a:latin typeface="Arial" charset="0"/>
                <a:ea typeface="宋体" pitchFamily="2" charset="-122"/>
              </a:defRPr>
            </a:lvl8pPr>
            <a:lvl9pPr marL="3886200" indent="-228600" defTabSz="912813" eaLnBrk="0" fontAlgn="base" hangingPunct="0">
              <a:spcBef>
                <a:spcPct val="0"/>
              </a:spcBef>
              <a:spcAft>
                <a:spcPct val="0"/>
              </a:spcAft>
              <a:defRPr sz="2800" b="1">
                <a:solidFill>
                  <a:schemeClr val="bg1"/>
                </a:solidFill>
                <a:latin typeface="Arial" charset="0"/>
                <a:ea typeface="宋体" pitchFamily="2" charset="-122"/>
              </a:defRPr>
            </a:lvl9pPr>
          </a:lstStyle>
          <a:p>
            <a:pPr eaLnBrk="1" hangingPunct="1"/>
            <a:r>
              <a:rPr lang="zh-CN" altLang="en-US" sz="3200" b="0" dirty="0" smtClean="0">
                <a:solidFill>
                  <a:srgbClr val="44546A"/>
                </a:solidFill>
                <a:latin typeface="微软雅黑" pitchFamily="34" charset="-122"/>
                <a:ea typeface="微软雅黑" pitchFamily="34" charset="-122"/>
              </a:rPr>
              <a:t>结论</a:t>
            </a:r>
            <a:endParaRPr lang="zh-CN" altLang="en-US" sz="3200" b="0" dirty="0">
              <a:solidFill>
                <a:srgbClr val="44546A"/>
              </a:solidFill>
              <a:latin typeface="微软雅黑" pitchFamily="34" charset="-122"/>
              <a:ea typeface="微软雅黑" pitchFamily="34" charset="-122"/>
            </a:endParaRPr>
          </a:p>
        </p:txBody>
      </p:sp>
      <p:sp>
        <p:nvSpPr>
          <p:cNvPr id="40" name="文本框 90"/>
          <p:cNvSpPr txBox="1">
            <a:spLocks noChangeArrowheads="1"/>
          </p:cNvSpPr>
          <p:nvPr/>
        </p:nvSpPr>
        <p:spPr bwMode="auto">
          <a:xfrm>
            <a:off x="3059113" y="4140373"/>
            <a:ext cx="1826133" cy="58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spAutoFit/>
          </a:bodyPr>
          <a:lstStyle>
            <a:lvl1pPr defTabSz="912813">
              <a:defRPr sz="2800" b="1">
                <a:solidFill>
                  <a:schemeClr val="bg1"/>
                </a:solidFill>
                <a:latin typeface="Arial" charset="0"/>
                <a:ea typeface="宋体" pitchFamily="2" charset="-122"/>
              </a:defRPr>
            </a:lvl1pPr>
            <a:lvl2pPr marL="742950" indent="-285750" defTabSz="912813">
              <a:defRPr sz="2800" b="1">
                <a:solidFill>
                  <a:schemeClr val="bg1"/>
                </a:solidFill>
                <a:latin typeface="Arial" charset="0"/>
                <a:ea typeface="宋体" pitchFamily="2" charset="-122"/>
              </a:defRPr>
            </a:lvl2pPr>
            <a:lvl3pPr marL="1143000" indent="-228600" defTabSz="912813">
              <a:defRPr sz="2800" b="1">
                <a:solidFill>
                  <a:schemeClr val="bg1"/>
                </a:solidFill>
                <a:latin typeface="Arial" charset="0"/>
                <a:ea typeface="宋体" pitchFamily="2" charset="-122"/>
              </a:defRPr>
            </a:lvl3pPr>
            <a:lvl4pPr marL="1600200" indent="-228600" defTabSz="912813">
              <a:defRPr sz="2800" b="1">
                <a:solidFill>
                  <a:schemeClr val="bg1"/>
                </a:solidFill>
                <a:latin typeface="Arial" charset="0"/>
                <a:ea typeface="宋体" pitchFamily="2" charset="-122"/>
              </a:defRPr>
            </a:lvl4pPr>
            <a:lvl5pPr marL="2057400" indent="-228600" defTabSz="912813">
              <a:defRPr sz="2800" b="1">
                <a:solidFill>
                  <a:schemeClr val="bg1"/>
                </a:solidFill>
                <a:latin typeface="Arial" charset="0"/>
                <a:ea typeface="宋体" pitchFamily="2" charset="-122"/>
              </a:defRPr>
            </a:lvl5pPr>
            <a:lvl6pPr marL="2514600" indent="-228600" defTabSz="912813" eaLnBrk="0" fontAlgn="base" hangingPunct="0">
              <a:spcBef>
                <a:spcPct val="0"/>
              </a:spcBef>
              <a:spcAft>
                <a:spcPct val="0"/>
              </a:spcAft>
              <a:defRPr sz="2800" b="1">
                <a:solidFill>
                  <a:schemeClr val="bg1"/>
                </a:solidFill>
                <a:latin typeface="Arial" charset="0"/>
                <a:ea typeface="宋体" pitchFamily="2" charset="-122"/>
              </a:defRPr>
            </a:lvl6pPr>
            <a:lvl7pPr marL="2971800" indent="-228600" defTabSz="912813" eaLnBrk="0" fontAlgn="base" hangingPunct="0">
              <a:spcBef>
                <a:spcPct val="0"/>
              </a:spcBef>
              <a:spcAft>
                <a:spcPct val="0"/>
              </a:spcAft>
              <a:defRPr sz="2800" b="1">
                <a:solidFill>
                  <a:schemeClr val="bg1"/>
                </a:solidFill>
                <a:latin typeface="Arial" charset="0"/>
                <a:ea typeface="宋体" pitchFamily="2" charset="-122"/>
              </a:defRPr>
            </a:lvl7pPr>
            <a:lvl8pPr marL="3429000" indent="-228600" defTabSz="912813" eaLnBrk="0" fontAlgn="base" hangingPunct="0">
              <a:spcBef>
                <a:spcPct val="0"/>
              </a:spcBef>
              <a:spcAft>
                <a:spcPct val="0"/>
              </a:spcAft>
              <a:defRPr sz="2800" b="1">
                <a:solidFill>
                  <a:schemeClr val="bg1"/>
                </a:solidFill>
                <a:latin typeface="Arial" charset="0"/>
                <a:ea typeface="宋体" pitchFamily="2" charset="-122"/>
              </a:defRPr>
            </a:lvl8pPr>
            <a:lvl9pPr marL="3886200" indent="-228600" defTabSz="912813" eaLnBrk="0" fontAlgn="base" hangingPunct="0">
              <a:spcBef>
                <a:spcPct val="0"/>
              </a:spcBef>
              <a:spcAft>
                <a:spcPct val="0"/>
              </a:spcAft>
              <a:defRPr sz="2800" b="1">
                <a:solidFill>
                  <a:schemeClr val="bg1"/>
                </a:solidFill>
                <a:latin typeface="Arial" charset="0"/>
                <a:ea typeface="宋体" pitchFamily="2" charset="-122"/>
              </a:defRPr>
            </a:lvl9pPr>
          </a:lstStyle>
          <a:p>
            <a:pPr eaLnBrk="1" hangingPunct="1"/>
            <a:r>
              <a:rPr lang="zh-CN" altLang="en-US" sz="3200" b="0" dirty="0" smtClean="0">
                <a:solidFill>
                  <a:srgbClr val="44546A"/>
                </a:solidFill>
                <a:latin typeface="微软雅黑" pitchFamily="34" charset="-122"/>
                <a:ea typeface="微软雅黑" pitchFamily="34" charset="-122"/>
              </a:rPr>
              <a:t>初步实验</a:t>
            </a:r>
            <a:endParaRPr lang="zh-CN" altLang="en-US" sz="3200" b="0" dirty="0">
              <a:solidFill>
                <a:srgbClr val="44546A"/>
              </a:solidFill>
              <a:latin typeface="微软雅黑" pitchFamily="34" charset="-122"/>
              <a:ea typeface="微软雅黑" pitchFamily="34" charset="-122"/>
            </a:endParaRPr>
          </a:p>
        </p:txBody>
      </p:sp>
      <p:sp>
        <p:nvSpPr>
          <p:cNvPr id="41" name="文本框 90"/>
          <p:cNvSpPr txBox="1">
            <a:spLocks noChangeArrowheads="1"/>
          </p:cNvSpPr>
          <p:nvPr/>
        </p:nvSpPr>
        <p:spPr bwMode="auto">
          <a:xfrm>
            <a:off x="3059127" y="2997229"/>
            <a:ext cx="1826133" cy="584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spAutoFit/>
          </a:bodyPr>
          <a:lstStyle>
            <a:lvl1pPr defTabSz="912813">
              <a:defRPr sz="2800" b="1">
                <a:solidFill>
                  <a:schemeClr val="bg1"/>
                </a:solidFill>
                <a:latin typeface="Arial" charset="0"/>
                <a:ea typeface="宋体" pitchFamily="2" charset="-122"/>
              </a:defRPr>
            </a:lvl1pPr>
            <a:lvl2pPr marL="742950" indent="-285750" defTabSz="912813">
              <a:defRPr sz="2800" b="1">
                <a:solidFill>
                  <a:schemeClr val="bg1"/>
                </a:solidFill>
                <a:latin typeface="Arial" charset="0"/>
                <a:ea typeface="宋体" pitchFamily="2" charset="-122"/>
              </a:defRPr>
            </a:lvl2pPr>
            <a:lvl3pPr marL="1143000" indent="-228600" defTabSz="912813">
              <a:defRPr sz="2800" b="1">
                <a:solidFill>
                  <a:schemeClr val="bg1"/>
                </a:solidFill>
                <a:latin typeface="Arial" charset="0"/>
                <a:ea typeface="宋体" pitchFamily="2" charset="-122"/>
              </a:defRPr>
            </a:lvl3pPr>
            <a:lvl4pPr marL="1600200" indent="-228600" defTabSz="912813">
              <a:defRPr sz="2800" b="1">
                <a:solidFill>
                  <a:schemeClr val="bg1"/>
                </a:solidFill>
                <a:latin typeface="Arial" charset="0"/>
                <a:ea typeface="宋体" pitchFamily="2" charset="-122"/>
              </a:defRPr>
            </a:lvl4pPr>
            <a:lvl5pPr marL="2057400" indent="-228600" defTabSz="912813">
              <a:defRPr sz="2800" b="1">
                <a:solidFill>
                  <a:schemeClr val="bg1"/>
                </a:solidFill>
                <a:latin typeface="Arial" charset="0"/>
                <a:ea typeface="宋体" pitchFamily="2" charset="-122"/>
              </a:defRPr>
            </a:lvl5pPr>
            <a:lvl6pPr marL="2514600" indent="-228600" defTabSz="912813" eaLnBrk="0" fontAlgn="base" hangingPunct="0">
              <a:spcBef>
                <a:spcPct val="0"/>
              </a:spcBef>
              <a:spcAft>
                <a:spcPct val="0"/>
              </a:spcAft>
              <a:defRPr sz="2800" b="1">
                <a:solidFill>
                  <a:schemeClr val="bg1"/>
                </a:solidFill>
                <a:latin typeface="Arial" charset="0"/>
                <a:ea typeface="宋体" pitchFamily="2" charset="-122"/>
              </a:defRPr>
            </a:lvl6pPr>
            <a:lvl7pPr marL="2971800" indent="-228600" defTabSz="912813" eaLnBrk="0" fontAlgn="base" hangingPunct="0">
              <a:spcBef>
                <a:spcPct val="0"/>
              </a:spcBef>
              <a:spcAft>
                <a:spcPct val="0"/>
              </a:spcAft>
              <a:defRPr sz="2800" b="1">
                <a:solidFill>
                  <a:schemeClr val="bg1"/>
                </a:solidFill>
                <a:latin typeface="Arial" charset="0"/>
                <a:ea typeface="宋体" pitchFamily="2" charset="-122"/>
              </a:defRPr>
            </a:lvl7pPr>
            <a:lvl8pPr marL="3429000" indent="-228600" defTabSz="912813" eaLnBrk="0" fontAlgn="base" hangingPunct="0">
              <a:spcBef>
                <a:spcPct val="0"/>
              </a:spcBef>
              <a:spcAft>
                <a:spcPct val="0"/>
              </a:spcAft>
              <a:defRPr sz="2800" b="1">
                <a:solidFill>
                  <a:schemeClr val="bg1"/>
                </a:solidFill>
                <a:latin typeface="Arial" charset="0"/>
                <a:ea typeface="宋体" pitchFamily="2" charset="-122"/>
              </a:defRPr>
            </a:lvl8pPr>
            <a:lvl9pPr marL="3886200" indent="-228600" defTabSz="912813" eaLnBrk="0" fontAlgn="base" hangingPunct="0">
              <a:spcBef>
                <a:spcPct val="0"/>
              </a:spcBef>
              <a:spcAft>
                <a:spcPct val="0"/>
              </a:spcAft>
              <a:defRPr sz="2800" b="1">
                <a:solidFill>
                  <a:schemeClr val="bg1"/>
                </a:solidFill>
                <a:latin typeface="Arial" charset="0"/>
                <a:ea typeface="宋体" pitchFamily="2" charset="-122"/>
              </a:defRPr>
            </a:lvl9pPr>
          </a:lstStyle>
          <a:p>
            <a:pPr eaLnBrk="1" hangingPunct="1"/>
            <a:r>
              <a:rPr lang="zh-CN" altLang="en-US" sz="3200" b="0" dirty="0" smtClean="0">
                <a:solidFill>
                  <a:srgbClr val="44546A"/>
                </a:solidFill>
                <a:latin typeface="微软雅黑" pitchFamily="34" charset="-122"/>
                <a:ea typeface="微软雅黑" pitchFamily="34" charset="-122"/>
              </a:rPr>
              <a:t>数值仿真</a:t>
            </a:r>
            <a:endParaRPr lang="zh-CN" altLang="en-US" sz="3200" b="0" dirty="0">
              <a:solidFill>
                <a:srgbClr val="44546A"/>
              </a:solidFill>
              <a:latin typeface="微软雅黑" pitchFamily="34" charset="-122"/>
              <a:ea typeface="微软雅黑" pitchFamily="34" charset="-122"/>
            </a:endParaRPr>
          </a:p>
        </p:txBody>
      </p:sp>
      <p:grpSp>
        <p:nvGrpSpPr>
          <p:cNvPr id="42" name="组 27"/>
          <p:cNvGrpSpPr>
            <a:grpSpLocks/>
          </p:cNvGrpSpPr>
          <p:nvPr/>
        </p:nvGrpSpPr>
        <p:grpSpPr bwMode="auto">
          <a:xfrm>
            <a:off x="8532815" y="252415"/>
            <a:ext cx="611187" cy="484187"/>
            <a:chOff x="11376584" y="252856"/>
            <a:chExt cx="815413" cy="484288"/>
          </a:xfrm>
        </p:grpSpPr>
        <p:grpSp>
          <p:nvGrpSpPr>
            <p:cNvPr id="43" name="组 29"/>
            <p:cNvGrpSpPr>
              <a:grpSpLocks/>
            </p:cNvGrpSpPr>
            <p:nvPr/>
          </p:nvGrpSpPr>
          <p:grpSpPr bwMode="auto">
            <a:xfrm>
              <a:off x="12039604" y="252856"/>
              <a:ext cx="152393" cy="484287"/>
              <a:chOff x="12039604" y="252856"/>
              <a:chExt cx="152393" cy="484287"/>
            </a:xfrm>
          </p:grpSpPr>
          <p:sp>
            <p:nvSpPr>
              <p:cNvPr id="47" name="圆角矩形 46"/>
              <p:cNvSpPr/>
              <p:nvPr/>
            </p:nvSpPr>
            <p:spPr>
              <a:xfrm rot="16200000" flipV="1">
                <a:off x="12072878" y="517994"/>
                <a:ext cx="85743" cy="152493"/>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8" name="圆角矩形 47"/>
              <p:cNvSpPr/>
              <p:nvPr/>
            </p:nvSpPr>
            <p:spPr>
              <a:xfrm rot="16200000" flipV="1">
                <a:off x="12072878" y="618027"/>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9" name="圆角矩形 48"/>
              <p:cNvSpPr/>
              <p:nvPr/>
            </p:nvSpPr>
            <p:spPr>
              <a:xfrm rot="16200000" flipV="1">
                <a:off x="12072878" y="321103"/>
                <a:ext cx="85743" cy="152493"/>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50" name="圆角矩形 49"/>
              <p:cNvSpPr/>
              <p:nvPr/>
            </p:nvSpPr>
            <p:spPr>
              <a:xfrm rot="16200000" flipV="1">
                <a:off x="12072878" y="421135"/>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51" name="圆角矩形 50"/>
              <p:cNvSpPr/>
              <p:nvPr/>
            </p:nvSpPr>
            <p:spPr>
              <a:xfrm rot="16200000" flipV="1">
                <a:off x="12072878" y="219481"/>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grpSp>
          <p:nvGrpSpPr>
            <p:cNvPr id="44" name="组合 99"/>
            <p:cNvGrpSpPr>
              <a:grpSpLocks/>
            </p:cNvGrpSpPr>
            <p:nvPr/>
          </p:nvGrpSpPr>
          <p:grpSpPr bwMode="auto">
            <a:xfrm>
              <a:off x="11376584" y="252857"/>
              <a:ext cx="568637" cy="484287"/>
              <a:chOff x="1326232" y="220268"/>
              <a:chExt cx="1486788" cy="1266241"/>
            </a:xfrm>
          </p:grpSpPr>
          <p:sp>
            <p:nvSpPr>
              <p:cNvPr id="45" name="圆角矩形 44"/>
              <p:cNvSpPr/>
              <p:nvPr/>
            </p:nvSpPr>
            <p:spPr>
              <a:xfrm rot="16200000" flipV="1">
                <a:off x="1435163" y="111334"/>
                <a:ext cx="1266244" cy="1484109"/>
              </a:xfrm>
              <a:prstGeom prst="roundRect">
                <a:avLst>
                  <a:gd name="adj" fmla="val 5039"/>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6" name="Freeform 96"/>
              <p:cNvSpPr>
                <a:spLocks/>
              </p:cNvSpPr>
              <p:nvPr/>
            </p:nvSpPr>
            <p:spPr bwMode="auto">
              <a:xfrm>
                <a:off x="1688344" y="499515"/>
                <a:ext cx="849451" cy="707752"/>
              </a:xfrm>
              <a:custGeom>
                <a:avLst/>
                <a:gdLst>
                  <a:gd name="T0" fmla="*/ 723606 w 216"/>
                  <a:gd name="T1" fmla="*/ 0 h 208"/>
                  <a:gd name="T2" fmla="*/ 597762 w 216"/>
                  <a:gd name="T3" fmla="*/ 108885 h 208"/>
                  <a:gd name="T4" fmla="*/ 605627 w 216"/>
                  <a:gd name="T5" fmla="*/ 139509 h 208"/>
                  <a:gd name="T6" fmla="*/ 235959 w 216"/>
                  <a:gd name="T7" fmla="*/ 272212 h 208"/>
                  <a:gd name="T8" fmla="*/ 125845 w 216"/>
                  <a:gd name="T9" fmla="*/ 217770 h 208"/>
                  <a:gd name="T10" fmla="*/ 0 w 216"/>
                  <a:gd name="T11" fmla="*/ 326655 h 208"/>
                  <a:gd name="T12" fmla="*/ 125845 w 216"/>
                  <a:gd name="T13" fmla="*/ 435540 h 208"/>
                  <a:gd name="T14" fmla="*/ 220228 w 216"/>
                  <a:gd name="T15" fmla="*/ 401513 h 208"/>
                  <a:gd name="T16" fmla="*/ 456187 w 216"/>
                  <a:gd name="T17" fmla="*/ 547827 h 208"/>
                  <a:gd name="T18" fmla="*/ 440456 w 216"/>
                  <a:gd name="T19" fmla="*/ 598867 h 208"/>
                  <a:gd name="T20" fmla="*/ 566301 w 216"/>
                  <a:gd name="T21" fmla="*/ 707752 h 208"/>
                  <a:gd name="T22" fmla="*/ 692145 w 216"/>
                  <a:gd name="T23" fmla="*/ 598867 h 208"/>
                  <a:gd name="T24" fmla="*/ 566301 w 216"/>
                  <a:gd name="T25" fmla="*/ 489982 h 208"/>
                  <a:gd name="T26" fmla="*/ 475850 w 216"/>
                  <a:gd name="T27" fmla="*/ 524009 h 208"/>
                  <a:gd name="T28" fmla="*/ 239891 w 216"/>
                  <a:gd name="T29" fmla="*/ 377695 h 208"/>
                  <a:gd name="T30" fmla="*/ 251689 w 216"/>
                  <a:gd name="T31" fmla="*/ 326655 h 208"/>
                  <a:gd name="T32" fmla="*/ 247757 w 216"/>
                  <a:gd name="T33" fmla="*/ 296031 h 208"/>
                  <a:gd name="T34" fmla="*/ 617425 w 216"/>
                  <a:gd name="T35" fmla="*/ 163327 h 208"/>
                  <a:gd name="T36" fmla="*/ 723606 w 216"/>
                  <a:gd name="T37" fmla="*/ 217770 h 208"/>
                  <a:gd name="T38" fmla="*/ 849451 w 216"/>
                  <a:gd name="T39" fmla="*/ 108885 h 208"/>
                  <a:gd name="T40" fmla="*/ 723606 w 216"/>
                  <a:gd name="T41" fmla="*/ 0 h 20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6" h="208">
                    <a:moveTo>
                      <a:pt x="184" y="0"/>
                    </a:moveTo>
                    <a:cubicBezTo>
                      <a:pt x="167" y="0"/>
                      <a:pt x="152" y="14"/>
                      <a:pt x="152" y="32"/>
                    </a:cubicBezTo>
                    <a:cubicBezTo>
                      <a:pt x="152" y="35"/>
                      <a:pt x="153" y="38"/>
                      <a:pt x="154" y="41"/>
                    </a:cubicBezTo>
                    <a:cubicBezTo>
                      <a:pt x="60" y="80"/>
                      <a:pt x="60" y="80"/>
                      <a:pt x="60" y="80"/>
                    </a:cubicBezTo>
                    <a:cubicBezTo>
                      <a:pt x="55" y="70"/>
                      <a:pt x="44" y="64"/>
                      <a:pt x="32" y="64"/>
                    </a:cubicBezTo>
                    <a:cubicBezTo>
                      <a:pt x="15" y="64"/>
                      <a:pt x="0" y="78"/>
                      <a:pt x="0" y="96"/>
                    </a:cubicBezTo>
                    <a:cubicBezTo>
                      <a:pt x="0" y="113"/>
                      <a:pt x="15" y="128"/>
                      <a:pt x="32" y="128"/>
                    </a:cubicBezTo>
                    <a:cubicBezTo>
                      <a:pt x="42" y="128"/>
                      <a:pt x="50" y="124"/>
                      <a:pt x="56" y="118"/>
                    </a:cubicBezTo>
                    <a:cubicBezTo>
                      <a:pt x="116" y="161"/>
                      <a:pt x="116" y="161"/>
                      <a:pt x="116" y="161"/>
                    </a:cubicBezTo>
                    <a:cubicBezTo>
                      <a:pt x="114" y="165"/>
                      <a:pt x="112" y="170"/>
                      <a:pt x="112" y="176"/>
                    </a:cubicBezTo>
                    <a:cubicBezTo>
                      <a:pt x="112" y="193"/>
                      <a:pt x="127" y="208"/>
                      <a:pt x="144" y="208"/>
                    </a:cubicBezTo>
                    <a:cubicBezTo>
                      <a:pt x="162" y="208"/>
                      <a:pt x="176" y="193"/>
                      <a:pt x="176" y="176"/>
                    </a:cubicBezTo>
                    <a:cubicBezTo>
                      <a:pt x="176" y="158"/>
                      <a:pt x="162" y="144"/>
                      <a:pt x="144" y="144"/>
                    </a:cubicBezTo>
                    <a:cubicBezTo>
                      <a:pt x="135" y="144"/>
                      <a:pt x="127" y="148"/>
                      <a:pt x="121" y="154"/>
                    </a:cubicBezTo>
                    <a:cubicBezTo>
                      <a:pt x="61" y="111"/>
                      <a:pt x="61" y="111"/>
                      <a:pt x="61" y="111"/>
                    </a:cubicBezTo>
                    <a:cubicBezTo>
                      <a:pt x="63" y="107"/>
                      <a:pt x="64" y="101"/>
                      <a:pt x="64" y="96"/>
                    </a:cubicBezTo>
                    <a:cubicBezTo>
                      <a:pt x="64" y="93"/>
                      <a:pt x="64" y="90"/>
                      <a:pt x="63" y="87"/>
                    </a:cubicBezTo>
                    <a:cubicBezTo>
                      <a:pt x="157" y="48"/>
                      <a:pt x="157" y="48"/>
                      <a:pt x="157" y="48"/>
                    </a:cubicBezTo>
                    <a:cubicBezTo>
                      <a:pt x="162" y="57"/>
                      <a:pt x="173" y="64"/>
                      <a:pt x="184" y="64"/>
                    </a:cubicBezTo>
                    <a:cubicBezTo>
                      <a:pt x="202" y="64"/>
                      <a:pt x="216" y="49"/>
                      <a:pt x="216" y="32"/>
                    </a:cubicBezTo>
                    <a:cubicBezTo>
                      <a:pt x="216" y="14"/>
                      <a:pt x="202" y="0"/>
                      <a:pt x="18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CN" altLang="en-US" sz="2800" b="1" smtClean="0">
                  <a:solidFill>
                    <a:prstClr val="white"/>
                  </a:solidFill>
                  <a:latin typeface="Arial" charset="0"/>
                  <a:ea typeface="宋体" pitchFamily="2" charset="-122"/>
                </a:endParaRPr>
              </a:p>
            </p:txBody>
          </p:sp>
        </p:grpSp>
      </p:grpSp>
      <p:pic>
        <p:nvPicPr>
          <p:cNvPr id="52" name="Picture 16" descr="01"/>
          <p:cNvPicPr>
            <a:picLocks noChangeAspect="1" noChangeArrowheads="1" noCrop="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7569221" y="98427"/>
            <a:ext cx="8223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741559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67990" y="1918932"/>
            <a:ext cx="4104010" cy="941951"/>
          </a:xfrm>
          <a:prstGeom prst="rect">
            <a:avLst/>
          </a:prstGeom>
          <a:solidFill>
            <a:srgbClr val="F79646">
              <a:lumMod val="20000"/>
              <a:lumOff val="80000"/>
            </a:srgbClr>
          </a:soli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anchor="ctr"/>
          <a:lstStyle/>
          <a:p>
            <a:pPr algn="ctr">
              <a:defRPr/>
            </a:pPr>
            <a:endParaRPr lang="zh-CN" altLang="en-US" kern="0">
              <a:solidFill>
                <a:prstClr val="black"/>
              </a:solidFill>
              <a:latin typeface="Calibri"/>
            </a:endParaRPr>
          </a:p>
        </p:txBody>
      </p:sp>
      <p:sp>
        <p:nvSpPr>
          <p:cNvPr id="10" name="矩形 9"/>
          <p:cNvSpPr/>
          <p:nvPr/>
        </p:nvSpPr>
        <p:spPr>
          <a:xfrm>
            <a:off x="558404" y="1899594"/>
            <a:ext cx="3797572" cy="1015663"/>
          </a:xfrm>
          <a:prstGeom prst="rect">
            <a:avLst/>
          </a:prstGeom>
        </p:spPr>
        <p:txBody>
          <a:bodyPr wrap="square">
            <a:spAutoFit/>
          </a:bodyPr>
          <a:lstStyle/>
          <a:p>
            <a:pPr algn="just" eaLnBrk="0" fontAlgn="base" hangingPunct="0">
              <a:lnSpc>
                <a:spcPct val="150000"/>
              </a:lnSpc>
              <a:spcBef>
                <a:spcPct val="0"/>
              </a:spcBef>
              <a:spcAft>
                <a:spcPct val="0"/>
              </a:spcAft>
              <a:defRPr/>
            </a:pPr>
            <a:r>
              <a:rPr lang="zh-CN" altLang="en-US" sz="2000" dirty="0">
                <a:solidFill>
                  <a:srgbClr val="000000"/>
                </a:solidFill>
                <a:latin typeface="微软雅黑" pitchFamily="34" charset="-122"/>
                <a:ea typeface="微软雅黑" pitchFamily="34" charset="-122"/>
              </a:rPr>
              <a:t>耦合系数越大，功率增益越大，但可能会使得储能效率较低；</a:t>
            </a:r>
          </a:p>
        </p:txBody>
      </p:sp>
      <p:sp>
        <p:nvSpPr>
          <p:cNvPr id="67586" name="矩形 9"/>
          <p:cNvSpPr>
            <a:spLocks noChangeArrowheads="1"/>
          </p:cNvSpPr>
          <p:nvPr/>
        </p:nvSpPr>
        <p:spPr bwMode="auto">
          <a:xfrm>
            <a:off x="3491880" y="255588"/>
            <a:ext cx="2345514"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数值仿真    </a:t>
            </a:r>
          </a:p>
        </p:txBody>
      </p:sp>
      <p:sp>
        <p:nvSpPr>
          <p:cNvPr id="11" name="矩形 9"/>
          <p:cNvSpPr>
            <a:spLocks noChangeArrowheads="1"/>
          </p:cNvSpPr>
          <p:nvPr/>
        </p:nvSpPr>
        <p:spPr bwMode="auto">
          <a:xfrm>
            <a:off x="468315" y="1023119"/>
            <a:ext cx="15359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zh-CN" altLang="en-US" sz="2400" b="1" dirty="0" smtClean="0">
                <a:solidFill>
                  <a:srgbClr val="0000CC"/>
                </a:solidFill>
                <a:latin typeface="Times New Roman" pitchFamily="18" charset="0"/>
                <a:ea typeface="黑体" pitchFamily="49" charset="-122"/>
                <a:cs typeface="Times New Roman" pitchFamily="18" charset="0"/>
              </a:rPr>
              <a:t> 耦合孔</a:t>
            </a:r>
          </a:p>
        </p:txBody>
      </p:sp>
      <p:sp>
        <p:nvSpPr>
          <p:cNvPr id="9" name="TextBox 8"/>
          <p:cNvSpPr txBox="1"/>
          <p:nvPr/>
        </p:nvSpPr>
        <p:spPr>
          <a:xfrm>
            <a:off x="5169146" y="5311272"/>
            <a:ext cx="3404497" cy="646331"/>
          </a:xfrm>
          <a:prstGeom prst="rect">
            <a:avLst/>
          </a:prstGeom>
          <a:noFill/>
        </p:spPr>
        <p:txBody>
          <a:bodyPr wrap="square" rtlCol="0">
            <a:spAutoFit/>
          </a:bodyPr>
          <a:lstStyle/>
          <a:p>
            <a:pPr algn="ctr"/>
            <a:r>
              <a:rPr lang="en-US" altLang="zh-CN" dirty="0">
                <a:solidFill>
                  <a:schemeClr val="accent4">
                    <a:lumMod val="10000"/>
                  </a:schemeClr>
                </a:solidFill>
                <a:latin typeface="华文新魏" pitchFamily="2" charset="-122"/>
                <a:ea typeface="华文新魏" pitchFamily="2" charset="-122"/>
              </a:rPr>
              <a:t>X</a:t>
            </a:r>
            <a:r>
              <a:rPr lang="zh-CN" altLang="en-US" dirty="0">
                <a:solidFill>
                  <a:schemeClr val="accent4">
                    <a:lumMod val="10000"/>
                  </a:schemeClr>
                </a:solidFill>
                <a:latin typeface="华文新魏" pitchFamily="2" charset="-122"/>
                <a:ea typeface="华文新魏" pitchFamily="2" charset="-122"/>
              </a:rPr>
              <a:t>波段</a:t>
            </a:r>
            <a:r>
              <a:rPr lang="en-US" altLang="zh-CN" dirty="0">
                <a:solidFill>
                  <a:schemeClr val="accent4">
                    <a:lumMod val="10000"/>
                  </a:schemeClr>
                </a:solidFill>
                <a:latin typeface="华文新魏" pitchFamily="2" charset="-122"/>
                <a:ea typeface="华文新魏" pitchFamily="2" charset="-122"/>
              </a:rPr>
              <a:t>SLED</a:t>
            </a:r>
            <a:r>
              <a:rPr lang="zh-CN" altLang="en-US" dirty="0">
                <a:solidFill>
                  <a:schemeClr val="accent4">
                    <a:lumMod val="10000"/>
                  </a:schemeClr>
                </a:solidFill>
                <a:latin typeface="华文新魏" pitchFamily="2" charset="-122"/>
                <a:ea typeface="华文新魏" pitchFamily="2" charset="-122"/>
              </a:rPr>
              <a:t>脉冲压缩系统输出功率曲线</a:t>
            </a:r>
          </a:p>
        </p:txBody>
      </p:sp>
      <p:pic>
        <p:nvPicPr>
          <p:cNvPr id="9218" name="图片 15" descr="输出功率波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2520" y="1844824"/>
            <a:ext cx="4233975"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矩形 11"/>
          <p:cNvSpPr/>
          <p:nvPr/>
        </p:nvSpPr>
        <p:spPr>
          <a:xfrm>
            <a:off x="449909" y="3376330"/>
            <a:ext cx="4122091" cy="1438060"/>
          </a:xfrm>
          <a:prstGeom prst="rect">
            <a:avLst/>
          </a:prstGeom>
          <a:solidFill>
            <a:srgbClr val="F79646">
              <a:lumMod val="20000"/>
              <a:lumOff val="80000"/>
            </a:srgbClr>
          </a:soli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anchor="ctr"/>
          <a:lstStyle/>
          <a:p>
            <a:pPr algn="ctr">
              <a:defRPr/>
            </a:pPr>
            <a:endParaRPr lang="zh-CN" altLang="en-US" kern="0">
              <a:solidFill>
                <a:prstClr val="black"/>
              </a:solidFill>
              <a:latin typeface="Calibri"/>
            </a:endParaRPr>
          </a:p>
        </p:txBody>
      </p:sp>
      <p:sp>
        <p:nvSpPr>
          <p:cNvPr id="14" name="矩形 13"/>
          <p:cNvSpPr/>
          <p:nvPr/>
        </p:nvSpPr>
        <p:spPr>
          <a:xfrm>
            <a:off x="540323" y="3356992"/>
            <a:ext cx="3815653" cy="1477328"/>
          </a:xfrm>
          <a:prstGeom prst="rect">
            <a:avLst/>
          </a:prstGeom>
        </p:spPr>
        <p:txBody>
          <a:bodyPr wrap="square">
            <a:spAutoFit/>
          </a:bodyPr>
          <a:lstStyle/>
          <a:p>
            <a:pPr algn="just" eaLnBrk="0" fontAlgn="base" hangingPunct="0">
              <a:lnSpc>
                <a:spcPct val="150000"/>
              </a:lnSpc>
              <a:spcBef>
                <a:spcPct val="0"/>
              </a:spcBef>
              <a:spcAft>
                <a:spcPct val="0"/>
              </a:spcAft>
              <a:defRPr/>
            </a:pPr>
            <a:r>
              <a:rPr lang="zh-CN" altLang="en-US" sz="2000" dirty="0">
                <a:solidFill>
                  <a:srgbClr val="000000"/>
                </a:solidFill>
                <a:latin typeface="微软雅黑" pitchFamily="34" charset="-122"/>
                <a:ea typeface="微软雅黑" pitchFamily="34" charset="-122"/>
              </a:rPr>
              <a:t>当半径取</a:t>
            </a:r>
            <a:r>
              <a:rPr lang="en-US" altLang="zh-CN" sz="2000" dirty="0">
                <a:solidFill>
                  <a:srgbClr val="000000"/>
                </a:solidFill>
                <a:latin typeface="微软雅黑" pitchFamily="34" charset="-122"/>
                <a:ea typeface="微软雅黑" pitchFamily="34" charset="-122"/>
              </a:rPr>
              <a:t>12.5mm</a:t>
            </a:r>
            <a:r>
              <a:rPr lang="zh-CN" altLang="en-US" sz="2000" dirty="0">
                <a:solidFill>
                  <a:srgbClr val="000000"/>
                </a:solidFill>
                <a:latin typeface="微软雅黑" pitchFamily="34" charset="-122"/>
                <a:ea typeface="微软雅黑" pitchFamily="34" charset="-122"/>
              </a:rPr>
              <a:t>时，耦合系数为</a:t>
            </a:r>
            <a:r>
              <a:rPr lang="en-US" altLang="zh-CN" sz="2000" dirty="0">
                <a:solidFill>
                  <a:srgbClr val="000000"/>
                </a:solidFill>
                <a:latin typeface="微软雅黑" pitchFamily="34" charset="-122"/>
                <a:ea typeface="微软雅黑" pitchFamily="34" charset="-122"/>
              </a:rPr>
              <a:t>3</a:t>
            </a:r>
            <a:r>
              <a:rPr lang="zh-CN" altLang="en-US" sz="2000" dirty="0">
                <a:solidFill>
                  <a:srgbClr val="000000"/>
                </a:solidFill>
                <a:latin typeface="微软雅黑" pitchFamily="34" charset="-122"/>
                <a:ea typeface="微软雅黑" pitchFamily="34" charset="-122"/>
              </a:rPr>
              <a:t>，此时储能效率较高，约</a:t>
            </a:r>
            <a:r>
              <a:rPr lang="en-US" altLang="zh-CN" sz="2000" dirty="0">
                <a:solidFill>
                  <a:srgbClr val="000000"/>
                </a:solidFill>
                <a:latin typeface="微软雅黑" pitchFamily="34" charset="-122"/>
                <a:ea typeface="微软雅黑" pitchFamily="34" charset="-122"/>
              </a:rPr>
              <a:t>55%</a:t>
            </a:r>
            <a:r>
              <a:rPr lang="zh-CN" altLang="en-US" sz="2000" dirty="0">
                <a:solidFill>
                  <a:srgbClr val="000000"/>
                </a:solidFill>
                <a:latin typeface="微软雅黑" pitchFamily="34" charset="-122"/>
                <a:ea typeface="微软雅黑" pitchFamily="34" charset="-122"/>
              </a:rPr>
              <a:t>；</a:t>
            </a:r>
          </a:p>
        </p:txBody>
      </p:sp>
      <p:sp>
        <p:nvSpPr>
          <p:cNvPr id="15" name="矩形 14"/>
          <p:cNvSpPr/>
          <p:nvPr/>
        </p:nvSpPr>
        <p:spPr>
          <a:xfrm>
            <a:off x="449909" y="5312995"/>
            <a:ext cx="4214728" cy="941951"/>
          </a:xfrm>
          <a:prstGeom prst="rect">
            <a:avLst/>
          </a:prstGeom>
          <a:solidFill>
            <a:srgbClr val="F79646">
              <a:lumMod val="20000"/>
              <a:lumOff val="80000"/>
            </a:srgbClr>
          </a:soli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anchor="ctr"/>
          <a:lstStyle/>
          <a:p>
            <a:pPr algn="ctr">
              <a:defRPr/>
            </a:pPr>
            <a:endParaRPr lang="zh-CN" altLang="en-US" kern="0">
              <a:solidFill>
                <a:prstClr val="black"/>
              </a:solidFill>
              <a:latin typeface="Calibri"/>
            </a:endParaRPr>
          </a:p>
        </p:txBody>
      </p:sp>
      <p:sp>
        <p:nvSpPr>
          <p:cNvPr id="16" name="矩形 15"/>
          <p:cNvSpPr/>
          <p:nvPr/>
        </p:nvSpPr>
        <p:spPr>
          <a:xfrm>
            <a:off x="540323" y="5293657"/>
            <a:ext cx="4124314" cy="1015663"/>
          </a:xfrm>
          <a:prstGeom prst="rect">
            <a:avLst/>
          </a:prstGeom>
        </p:spPr>
        <p:txBody>
          <a:bodyPr wrap="square">
            <a:spAutoFit/>
          </a:bodyPr>
          <a:lstStyle/>
          <a:p>
            <a:pPr algn="just" eaLnBrk="0" fontAlgn="base" hangingPunct="0">
              <a:lnSpc>
                <a:spcPct val="150000"/>
              </a:lnSpc>
              <a:spcBef>
                <a:spcPct val="0"/>
              </a:spcBef>
              <a:spcAft>
                <a:spcPct val="0"/>
              </a:spcAft>
              <a:defRPr/>
            </a:pPr>
            <a:r>
              <a:rPr lang="zh-CN" altLang="en-US" sz="2000" dirty="0">
                <a:solidFill>
                  <a:srgbClr val="000000"/>
                </a:solidFill>
                <a:latin typeface="微软雅黑" pitchFamily="34" charset="-122"/>
                <a:ea typeface="微软雅黑" pitchFamily="34" charset="-122"/>
              </a:rPr>
              <a:t>理论计算得输出功率增益约</a:t>
            </a:r>
            <a:r>
              <a:rPr lang="en-US" altLang="zh-CN" sz="2000" dirty="0">
                <a:solidFill>
                  <a:srgbClr val="000000"/>
                </a:solidFill>
                <a:latin typeface="微软雅黑" pitchFamily="34" charset="-122"/>
                <a:ea typeface="微软雅黑" pitchFamily="34" charset="-122"/>
              </a:rPr>
              <a:t>5.7</a:t>
            </a:r>
            <a:r>
              <a:rPr lang="zh-CN" altLang="en-US" sz="2000" dirty="0">
                <a:solidFill>
                  <a:srgbClr val="000000"/>
                </a:solidFill>
                <a:latin typeface="微软雅黑" pitchFamily="34" charset="-122"/>
                <a:ea typeface="微软雅黑" pitchFamily="34" charset="-122"/>
              </a:rPr>
              <a:t>倍，大于</a:t>
            </a:r>
            <a:r>
              <a:rPr lang="en-US" altLang="zh-CN" sz="2000" dirty="0">
                <a:solidFill>
                  <a:srgbClr val="000000"/>
                </a:solidFill>
                <a:latin typeface="微软雅黑" pitchFamily="34" charset="-122"/>
                <a:ea typeface="微软雅黑" pitchFamily="34" charset="-122"/>
              </a:rPr>
              <a:t>5</a:t>
            </a:r>
            <a:r>
              <a:rPr lang="zh-CN" altLang="en-US" sz="2000" dirty="0">
                <a:solidFill>
                  <a:srgbClr val="000000"/>
                </a:solidFill>
                <a:latin typeface="微软雅黑" pitchFamily="34" charset="-122"/>
                <a:ea typeface="微软雅黑" pitchFamily="34" charset="-122"/>
              </a:rPr>
              <a:t>倍的脉冲宽度大于</a:t>
            </a:r>
            <a:r>
              <a:rPr lang="en-US" altLang="zh-CN" sz="2000" dirty="0">
                <a:solidFill>
                  <a:srgbClr val="000000"/>
                </a:solidFill>
                <a:latin typeface="微软雅黑" pitchFamily="34" charset="-122"/>
                <a:ea typeface="微软雅黑" pitchFamily="34" charset="-122"/>
              </a:rPr>
              <a:t>100ns</a:t>
            </a:r>
            <a:r>
              <a:rPr lang="zh-CN" altLang="en-US" sz="2000" dirty="0">
                <a:solidFill>
                  <a:srgbClr val="000000"/>
                </a:solidFill>
                <a:latin typeface="微软雅黑" pitchFamily="34" charset="-122"/>
                <a:ea typeface="微软雅黑" pitchFamily="34" charset="-122"/>
              </a:rPr>
              <a:t>。</a:t>
            </a:r>
          </a:p>
        </p:txBody>
      </p:sp>
    </p:spTree>
    <p:extLst>
      <p:ext uri="{BB962C8B-B14F-4D97-AF65-F5344CB8AC3E}">
        <p14:creationId xmlns:p14="http://schemas.microsoft.com/office/powerpoint/2010/main" val="281605427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706" name="组 3"/>
          <p:cNvGrpSpPr>
            <a:grpSpLocks/>
          </p:cNvGrpSpPr>
          <p:nvPr/>
        </p:nvGrpSpPr>
        <p:grpSpPr bwMode="auto">
          <a:xfrm>
            <a:off x="-15873" y="2847975"/>
            <a:ext cx="9159875" cy="1295400"/>
            <a:chOff x="-21102" y="2847433"/>
            <a:chExt cx="12213102" cy="1296345"/>
          </a:xfrm>
        </p:grpSpPr>
        <p:sp>
          <p:nvSpPr>
            <p:cNvPr id="51" name="矩形 50"/>
            <p:cNvSpPr/>
            <p:nvPr/>
          </p:nvSpPr>
          <p:spPr>
            <a:xfrm flipH="1">
              <a:off x="65" y="2872852"/>
              <a:ext cx="12191935" cy="1251863"/>
            </a:xfrm>
            <a:prstGeom prst="rect">
              <a:avLst/>
            </a:prstGeom>
            <a:gradFill>
              <a:gsLst>
                <a:gs pos="0">
                  <a:schemeClr val="accent1">
                    <a:lumMod val="5000"/>
                    <a:lumOff val="95000"/>
                    <a:alpha val="0"/>
                  </a:schemeClr>
                </a:gs>
                <a:gs pos="78000">
                  <a:schemeClr val="accent5"/>
                </a:gs>
              </a:gsLst>
              <a:lin ang="10800000" scaled="0"/>
            </a:gradFill>
            <a:ln>
              <a:noFill/>
            </a:ln>
            <a:effectLst>
              <a:outerShdw blurRad="393700" dist="76200" dir="5820000" sx="99000" sy="99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0" name="圆角矩形 39"/>
            <p:cNvSpPr/>
            <p:nvPr/>
          </p:nvSpPr>
          <p:spPr>
            <a:xfrm rot="10800000" flipV="1">
              <a:off x="463613" y="2847433"/>
              <a:ext cx="1274227" cy="1291580"/>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914354">
                <a:defRPr/>
              </a:pPr>
              <a:r>
                <a:rPr lang="en-US" altLang="zh-CN" sz="6000" dirty="0">
                  <a:solidFill>
                    <a:prstClr val="white"/>
                  </a:solidFill>
                </a:rPr>
                <a:t>4</a:t>
              </a:r>
              <a:endParaRPr lang="zh-CN" altLang="en-US" sz="6000" dirty="0">
                <a:solidFill>
                  <a:prstClr val="white"/>
                </a:solidFill>
              </a:endParaRPr>
            </a:p>
          </p:txBody>
        </p:sp>
        <p:grpSp>
          <p:nvGrpSpPr>
            <p:cNvPr id="72720" name="组 2"/>
            <p:cNvGrpSpPr>
              <a:grpSpLocks/>
            </p:cNvGrpSpPr>
            <p:nvPr/>
          </p:nvGrpSpPr>
          <p:grpSpPr bwMode="auto">
            <a:xfrm>
              <a:off x="-21102" y="2858492"/>
              <a:ext cx="242777" cy="1285286"/>
              <a:chOff x="-21102" y="2858492"/>
              <a:chExt cx="242777" cy="1285286"/>
            </a:xfrm>
          </p:grpSpPr>
          <p:sp>
            <p:nvSpPr>
              <p:cNvPr id="46" name="圆角矩形 45"/>
              <p:cNvSpPr/>
              <p:nvPr/>
            </p:nvSpPr>
            <p:spPr>
              <a:xfrm rot="16200000" flipV="1">
                <a:off x="-12983" y="3643175"/>
                <a:ext cx="227179" cy="243416"/>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7" name="圆角矩形 46"/>
              <p:cNvSpPr/>
              <p:nvPr/>
            </p:nvSpPr>
            <p:spPr>
              <a:xfrm rot="16200000" flipV="1">
                <a:off x="-12982" y="3908481"/>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8" name="圆角矩形 47"/>
              <p:cNvSpPr/>
              <p:nvPr/>
            </p:nvSpPr>
            <p:spPr>
              <a:xfrm rot="16200000" flipV="1">
                <a:off x="-12983" y="3122096"/>
                <a:ext cx="227179" cy="243416"/>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9" name="圆角矩形 48"/>
              <p:cNvSpPr/>
              <p:nvPr/>
            </p:nvSpPr>
            <p:spPr>
              <a:xfrm rot="16200000" flipV="1">
                <a:off x="-12982" y="3387401"/>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5" name="圆角矩形 44"/>
              <p:cNvSpPr/>
              <p:nvPr/>
            </p:nvSpPr>
            <p:spPr>
              <a:xfrm rot="16200000" flipV="1">
                <a:off x="-12982" y="2850435"/>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sp>
          <p:nvSpPr>
            <p:cNvPr id="72721" name="矩形 52"/>
            <p:cNvSpPr>
              <a:spLocks noChangeArrowheads="1"/>
            </p:cNvSpPr>
            <p:nvPr/>
          </p:nvSpPr>
          <p:spPr bwMode="auto">
            <a:xfrm>
              <a:off x="4683454" y="3068959"/>
              <a:ext cx="3529148" cy="83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spAutoFit/>
            </a:bodyPr>
            <a:lstStyle/>
            <a:p>
              <a:pPr algn="ctr" defTabSz="912813" fontAlgn="base">
                <a:spcBef>
                  <a:spcPct val="0"/>
                </a:spcBef>
                <a:spcAft>
                  <a:spcPct val="0"/>
                </a:spcAft>
              </a:pPr>
              <a:r>
                <a:rPr lang="zh-CN" altLang="en-US" sz="4800" dirty="0" smtClean="0">
                  <a:solidFill>
                    <a:srgbClr val="FFFFFF"/>
                  </a:solidFill>
                  <a:latin typeface="微软雅黑" pitchFamily="34" charset="-122"/>
                </a:rPr>
                <a:t>初步实验</a:t>
              </a:r>
              <a:endParaRPr lang="en-US" altLang="zh-CN" sz="4800" dirty="0" smtClean="0">
                <a:solidFill>
                  <a:srgbClr val="FFFFFF"/>
                </a:solidFill>
                <a:latin typeface="微软雅黑" pitchFamily="34" charset="-122"/>
              </a:endParaRPr>
            </a:p>
          </p:txBody>
        </p:sp>
      </p:grpSp>
      <p:grpSp>
        <p:nvGrpSpPr>
          <p:cNvPr id="72707" name="组 27"/>
          <p:cNvGrpSpPr>
            <a:grpSpLocks/>
          </p:cNvGrpSpPr>
          <p:nvPr/>
        </p:nvGrpSpPr>
        <p:grpSpPr bwMode="auto">
          <a:xfrm>
            <a:off x="8532815" y="252415"/>
            <a:ext cx="611187" cy="484187"/>
            <a:chOff x="11376584" y="252856"/>
            <a:chExt cx="815413" cy="484288"/>
          </a:xfrm>
        </p:grpSpPr>
        <p:grpSp>
          <p:nvGrpSpPr>
            <p:cNvPr id="72709" name="组 29"/>
            <p:cNvGrpSpPr>
              <a:grpSpLocks/>
            </p:cNvGrpSpPr>
            <p:nvPr/>
          </p:nvGrpSpPr>
          <p:grpSpPr bwMode="auto">
            <a:xfrm>
              <a:off x="12039604" y="252856"/>
              <a:ext cx="152393" cy="484287"/>
              <a:chOff x="12039604" y="252856"/>
              <a:chExt cx="152393" cy="484287"/>
            </a:xfrm>
          </p:grpSpPr>
          <p:sp>
            <p:nvSpPr>
              <p:cNvPr id="34" name="圆角矩形 33"/>
              <p:cNvSpPr/>
              <p:nvPr/>
            </p:nvSpPr>
            <p:spPr>
              <a:xfrm rot="16200000" flipV="1">
                <a:off x="12072878" y="517994"/>
                <a:ext cx="85743" cy="152493"/>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5" name="圆角矩形 34"/>
              <p:cNvSpPr/>
              <p:nvPr/>
            </p:nvSpPr>
            <p:spPr>
              <a:xfrm rot="16200000" flipV="1">
                <a:off x="12072878" y="618027"/>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6" name="圆角矩形 35"/>
              <p:cNvSpPr/>
              <p:nvPr/>
            </p:nvSpPr>
            <p:spPr>
              <a:xfrm rot="16200000" flipV="1">
                <a:off x="12072878" y="321103"/>
                <a:ext cx="85743" cy="152493"/>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7" name="圆角矩形 36"/>
              <p:cNvSpPr/>
              <p:nvPr/>
            </p:nvSpPr>
            <p:spPr>
              <a:xfrm rot="16200000" flipV="1">
                <a:off x="12072878" y="421135"/>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8" name="圆角矩形 37"/>
              <p:cNvSpPr/>
              <p:nvPr/>
            </p:nvSpPr>
            <p:spPr>
              <a:xfrm rot="16200000" flipV="1">
                <a:off x="12072878" y="219481"/>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grpSp>
          <p:nvGrpSpPr>
            <p:cNvPr id="72710" name="组合 99"/>
            <p:cNvGrpSpPr>
              <a:grpSpLocks/>
            </p:cNvGrpSpPr>
            <p:nvPr/>
          </p:nvGrpSpPr>
          <p:grpSpPr bwMode="auto">
            <a:xfrm>
              <a:off x="11376584" y="252857"/>
              <a:ext cx="568637" cy="484287"/>
              <a:chOff x="1326232" y="220268"/>
              <a:chExt cx="1486788" cy="1266241"/>
            </a:xfrm>
          </p:grpSpPr>
          <p:sp>
            <p:nvSpPr>
              <p:cNvPr id="32" name="圆角矩形 31"/>
              <p:cNvSpPr/>
              <p:nvPr/>
            </p:nvSpPr>
            <p:spPr>
              <a:xfrm rot="16200000" flipV="1">
                <a:off x="1435163" y="111334"/>
                <a:ext cx="1266244" cy="1484109"/>
              </a:xfrm>
              <a:prstGeom prst="roundRect">
                <a:avLst>
                  <a:gd name="adj" fmla="val 5039"/>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72712" name="Freeform 96"/>
              <p:cNvSpPr>
                <a:spLocks/>
              </p:cNvSpPr>
              <p:nvPr/>
            </p:nvSpPr>
            <p:spPr bwMode="auto">
              <a:xfrm>
                <a:off x="1688344" y="499515"/>
                <a:ext cx="849451" cy="707752"/>
              </a:xfrm>
              <a:custGeom>
                <a:avLst/>
                <a:gdLst>
                  <a:gd name="T0" fmla="*/ 723606 w 216"/>
                  <a:gd name="T1" fmla="*/ 0 h 208"/>
                  <a:gd name="T2" fmla="*/ 597762 w 216"/>
                  <a:gd name="T3" fmla="*/ 108885 h 208"/>
                  <a:gd name="T4" fmla="*/ 605627 w 216"/>
                  <a:gd name="T5" fmla="*/ 139509 h 208"/>
                  <a:gd name="T6" fmla="*/ 235959 w 216"/>
                  <a:gd name="T7" fmla="*/ 272212 h 208"/>
                  <a:gd name="T8" fmla="*/ 125845 w 216"/>
                  <a:gd name="T9" fmla="*/ 217770 h 208"/>
                  <a:gd name="T10" fmla="*/ 0 w 216"/>
                  <a:gd name="T11" fmla="*/ 326655 h 208"/>
                  <a:gd name="T12" fmla="*/ 125845 w 216"/>
                  <a:gd name="T13" fmla="*/ 435540 h 208"/>
                  <a:gd name="T14" fmla="*/ 220228 w 216"/>
                  <a:gd name="T15" fmla="*/ 401513 h 208"/>
                  <a:gd name="T16" fmla="*/ 456187 w 216"/>
                  <a:gd name="T17" fmla="*/ 547827 h 208"/>
                  <a:gd name="T18" fmla="*/ 440456 w 216"/>
                  <a:gd name="T19" fmla="*/ 598867 h 208"/>
                  <a:gd name="T20" fmla="*/ 566301 w 216"/>
                  <a:gd name="T21" fmla="*/ 707752 h 208"/>
                  <a:gd name="T22" fmla="*/ 692145 w 216"/>
                  <a:gd name="T23" fmla="*/ 598867 h 208"/>
                  <a:gd name="T24" fmla="*/ 566301 w 216"/>
                  <a:gd name="T25" fmla="*/ 489982 h 208"/>
                  <a:gd name="T26" fmla="*/ 475850 w 216"/>
                  <a:gd name="T27" fmla="*/ 524009 h 208"/>
                  <a:gd name="T28" fmla="*/ 239891 w 216"/>
                  <a:gd name="T29" fmla="*/ 377695 h 208"/>
                  <a:gd name="T30" fmla="*/ 251689 w 216"/>
                  <a:gd name="T31" fmla="*/ 326655 h 208"/>
                  <a:gd name="T32" fmla="*/ 247757 w 216"/>
                  <a:gd name="T33" fmla="*/ 296031 h 208"/>
                  <a:gd name="T34" fmla="*/ 617425 w 216"/>
                  <a:gd name="T35" fmla="*/ 163327 h 208"/>
                  <a:gd name="T36" fmla="*/ 723606 w 216"/>
                  <a:gd name="T37" fmla="*/ 217770 h 208"/>
                  <a:gd name="T38" fmla="*/ 849451 w 216"/>
                  <a:gd name="T39" fmla="*/ 108885 h 208"/>
                  <a:gd name="T40" fmla="*/ 723606 w 216"/>
                  <a:gd name="T41" fmla="*/ 0 h 20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6" h="208">
                    <a:moveTo>
                      <a:pt x="184" y="0"/>
                    </a:moveTo>
                    <a:cubicBezTo>
                      <a:pt x="167" y="0"/>
                      <a:pt x="152" y="14"/>
                      <a:pt x="152" y="32"/>
                    </a:cubicBezTo>
                    <a:cubicBezTo>
                      <a:pt x="152" y="35"/>
                      <a:pt x="153" y="38"/>
                      <a:pt x="154" y="41"/>
                    </a:cubicBezTo>
                    <a:cubicBezTo>
                      <a:pt x="60" y="80"/>
                      <a:pt x="60" y="80"/>
                      <a:pt x="60" y="80"/>
                    </a:cubicBezTo>
                    <a:cubicBezTo>
                      <a:pt x="55" y="70"/>
                      <a:pt x="44" y="64"/>
                      <a:pt x="32" y="64"/>
                    </a:cubicBezTo>
                    <a:cubicBezTo>
                      <a:pt x="15" y="64"/>
                      <a:pt x="0" y="78"/>
                      <a:pt x="0" y="96"/>
                    </a:cubicBezTo>
                    <a:cubicBezTo>
                      <a:pt x="0" y="113"/>
                      <a:pt x="15" y="128"/>
                      <a:pt x="32" y="128"/>
                    </a:cubicBezTo>
                    <a:cubicBezTo>
                      <a:pt x="42" y="128"/>
                      <a:pt x="50" y="124"/>
                      <a:pt x="56" y="118"/>
                    </a:cubicBezTo>
                    <a:cubicBezTo>
                      <a:pt x="116" y="161"/>
                      <a:pt x="116" y="161"/>
                      <a:pt x="116" y="161"/>
                    </a:cubicBezTo>
                    <a:cubicBezTo>
                      <a:pt x="114" y="165"/>
                      <a:pt x="112" y="170"/>
                      <a:pt x="112" y="176"/>
                    </a:cubicBezTo>
                    <a:cubicBezTo>
                      <a:pt x="112" y="193"/>
                      <a:pt x="127" y="208"/>
                      <a:pt x="144" y="208"/>
                    </a:cubicBezTo>
                    <a:cubicBezTo>
                      <a:pt x="162" y="208"/>
                      <a:pt x="176" y="193"/>
                      <a:pt x="176" y="176"/>
                    </a:cubicBezTo>
                    <a:cubicBezTo>
                      <a:pt x="176" y="158"/>
                      <a:pt x="162" y="144"/>
                      <a:pt x="144" y="144"/>
                    </a:cubicBezTo>
                    <a:cubicBezTo>
                      <a:pt x="135" y="144"/>
                      <a:pt x="127" y="148"/>
                      <a:pt x="121" y="154"/>
                    </a:cubicBezTo>
                    <a:cubicBezTo>
                      <a:pt x="61" y="111"/>
                      <a:pt x="61" y="111"/>
                      <a:pt x="61" y="111"/>
                    </a:cubicBezTo>
                    <a:cubicBezTo>
                      <a:pt x="63" y="107"/>
                      <a:pt x="64" y="101"/>
                      <a:pt x="64" y="96"/>
                    </a:cubicBezTo>
                    <a:cubicBezTo>
                      <a:pt x="64" y="93"/>
                      <a:pt x="64" y="90"/>
                      <a:pt x="63" y="87"/>
                    </a:cubicBezTo>
                    <a:cubicBezTo>
                      <a:pt x="157" y="48"/>
                      <a:pt x="157" y="48"/>
                      <a:pt x="157" y="48"/>
                    </a:cubicBezTo>
                    <a:cubicBezTo>
                      <a:pt x="162" y="57"/>
                      <a:pt x="173" y="64"/>
                      <a:pt x="184" y="64"/>
                    </a:cubicBezTo>
                    <a:cubicBezTo>
                      <a:pt x="202" y="64"/>
                      <a:pt x="216" y="49"/>
                      <a:pt x="216" y="32"/>
                    </a:cubicBezTo>
                    <a:cubicBezTo>
                      <a:pt x="216" y="14"/>
                      <a:pt x="202" y="0"/>
                      <a:pt x="18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CN" altLang="en-US" sz="2800" b="1" smtClean="0">
                  <a:solidFill>
                    <a:prstClr val="white"/>
                  </a:solidFill>
                  <a:latin typeface="Arial" charset="0"/>
                  <a:ea typeface="宋体" pitchFamily="2" charset="-122"/>
                </a:endParaRPr>
              </a:p>
            </p:txBody>
          </p:sp>
        </p:grpSp>
      </p:grpSp>
      <p:pic>
        <p:nvPicPr>
          <p:cNvPr id="72708" name="Picture 16" descr="01"/>
          <p:cNvPicPr>
            <a:picLocks noChangeAspect="1" noChangeArrowheads="1" noCrop="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7569221" y="98427"/>
            <a:ext cx="8223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1560988"/>
      </p:ext>
    </p:extLst>
  </p:cSld>
  <p:clrMapOvr>
    <a:masterClrMapping/>
  </p:clrMapOvr>
  <p:transition spd="slow">
    <p:blinds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9"/>
          <p:cNvSpPr>
            <a:spLocks noChangeArrowheads="1"/>
          </p:cNvSpPr>
          <p:nvPr/>
        </p:nvSpPr>
        <p:spPr bwMode="auto">
          <a:xfrm>
            <a:off x="3491880" y="255588"/>
            <a:ext cx="2345514"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初步实验    </a:t>
            </a:r>
          </a:p>
        </p:txBody>
      </p:sp>
      <p:sp>
        <p:nvSpPr>
          <p:cNvPr id="11" name="矩形 9"/>
          <p:cNvSpPr>
            <a:spLocks noChangeArrowheads="1"/>
          </p:cNvSpPr>
          <p:nvPr/>
        </p:nvSpPr>
        <p:spPr bwMode="auto">
          <a:xfrm>
            <a:off x="468315" y="1023119"/>
            <a:ext cx="21547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zh-CN" altLang="en-US" sz="2400" b="1" dirty="0" smtClean="0">
                <a:solidFill>
                  <a:srgbClr val="0000CC"/>
                </a:solidFill>
                <a:latin typeface="Times New Roman" pitchFamily="18" charset="0"/>
                <a:ea typeface="黑体" pitchFamily="49" charset="-122"/>
                <a:cs typeface="Times New Roman" pitchFamily="18" charset="0"/>
              </a:rPr>
              <a:t> 低功率实验</a:t>
            </a:r>
          </a:p>
        </p:txBody>
      </p:sp>
      <p:sp>
        <p:nvSpPr>
          <p:cNvPr id="13" name="矩形 1"/>
          <p:cNvSpPr>
            <a:spLocks noChangeArrowheads="1"/>
          </p:cNvSpPr>
          <p:nvPr/>
        </p:nvSpPr>
        <p:spPr bwMode="auto">
          <a:xfrm>
            <a:off x="483813" y="1556792"/>
            <a:ext cx="8064125" cy="1859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zh-CN" altLang="en-US" dirty="0">
                <a:solidFill>
                  <a:srgbClr val="000000"/>
                </a:solidFill>
                <a:latin typeface="微软雅黑" pitchFamily="34" charset="-122"/>
                <a:ea typeface="微软雅黑" pitchFamily="34" charset="-122"/>
                <a:cs typeface="Times New Roman" pitchFamily="18" charset="0"/>
              </a:rPr>
              <a:t>通过一个信号激励源和示波器对</a:t>
            </a:r>
            <a:r>
              <a:rPr lang="en-US" altLang="zh-CN" dirty="0">
                <a:solidFill>
                  <a:srgbClr val="000000"/>
                </a:solidFill>
                <a:latin typeface="微软雅黑" pitchFamily="34" charset="-122"/>
                <a:ea typeface="微软雅黑" pitchFamily="34" charset="-122"/>
                <a:cs typeface="Times New Roman" pitchFamily="18" charset="0"/>
              </a:rPr>
              <a:t>X</a:t>
            </a:r>
            <a:r>
              <a:rPr lang="zh-CN" altLang="en-US" dirty="0">
                <a:solidFill>
                  <a:srgbClr val="000000"/>
                </a:solidFill>
                <a:latin typeface="微软雅黑" pitchFamily="34" charset="-122"/>
                <a:ea typeface="微软雅黑" pitchFamily="34" charset="-122"/>
                <a:cs typeface="Times New Roman" pitchFamily="18" charset="0"/>
              </a:rPr>
              <a:t>波段</a:t>
            </a:r>
            <a:r>
              <a:rPr lang="en-US" altLang="zh-CN" dirty="0">
                <a:solidFill>
                  <a:srgbClr val="000000"/>
                </a:solidFill>
                <a:latin typeface="微软雅黑" pitchFamily="34" charset="-122"/>
                <a:ea typeface="微软雅黑" pitchFamily="34" charset="-122"/>
                <a:cs typeface="Times New Roman" pitchFamily="18" charset="0"/>
              </a:rPr>
              <a:t>SLED</a:t>
            </a:r>
            <a:r>
              <a:rPr lang="zh-CN" altLang="en-US" dirty="0">
                <a:solidFill>
                  <a:srgbClr val="000000"/>
                </a:solidFill>
                <a:latin typeface="微软雅黑" pitchFamily="34" charset="-122"/>
                <a:ea typeface="微软雅黑" pitchFamily="34" charset="-122"/>
                <a:cs typeface="Times New Roman" pitchFamily="18" charset="0"/>
              </a:rPr>
              <a:t>脉冲压缩系统整系统进行了低功率</a:t>
            </a:r>
            <a:r>
              <a:rPr lang="zh-CN" altLang="en-US" dirty="0" smtClean="0">
                <a:solidFill>
                  <a:srgbClr val="000000"/>
                </a:solidFill>
                <a:latin typeface="微软雅黑" pitchFamily="34" charset="-122"/>
                <a:ea typeface="微软雅黑" pitchFamily="34" charset="-122"/>
                <a:cs typeface="Times New Roman" pitchFamily="18" charset="0"/>
              </a:rPr>
              <a:t>实验；</a:t>
            </a:r>
            <a:endParaRPr lang="en-US" altLang="zh-CN" dirty="0" smtClean="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zh-CN" altLang="en-US" dirty="0">
                <a:solidFill>
                  <a:srgbClr val="000000"/>
                </a:solidFill>
                <a:latin typeface="微软雅黑" pitchFamily="34" charset="-122"/>
                <a:ea typeface="微软雅黑" pitchFamily="34" charset="-122"/>
                <a:cs typeface="Times New Roman" pitchFamily="18" charset="0"/>
              </a:rPr>
              <a:t>当输入脉冲微波频率</a:t>
            </a:r>
            <a:r>
              <a:rPr lang="en-US" altLang="zh-CN" dirty="0">
                <a:solidFill>
                  <a:srgbClr val="000000"/>
                </a:solidFill>
                <a:latin typeface="微软雅黑" pitchFamily="34" charset="-122"/>
                <a:ea typeface="微软雅黑" pitchFamily="34" charset="-122"/>
                <a:cs typeface="Times New Roman" pitchFamily="18" charset="0"/>
              </a:rPr>
              <a:t>9.3GHz</a:t>
            </a:r>
            <a:r>
              <a:rPr lang="zh-CN" altLang="en-US" dirty="0">
                <a:solidFill>
                  <a:srgbClr val="000000"/>
                </a:solidFill>
                <a:latin typeface="微软雅黑" pitchFamily="34" charset="-122"/>
                <a:ea typeface="微软雅黑" pitchFamily="34" charset="-122"/>
                <a:cs typeface="Times New Roman" pitchFamily="18" charset="0"/>
              </a:rPr>
              <a:t>，脉冲宽度</a:t>
            </a:r>
            <a:r>
              <a:rPr lang="en-US" altLang="zh-CN" dirty="0">
                <a:solidFill>
                  <a:srgbClr val="000000"/>
                </a:solidFill>
                <a:latin typeface="微软雅黑" pitchFamily="34" charset="-122"/>
                <a:ea typeface="微软雅黑" pitchFamily="34" charset="-122"/>
                <a:cs typeface="Times New Roman" pitchFamily="18" charset="0"/>
              </a:rPr>
              <a:t>4μs</a:t>
            </a:r>
            <a:r>
              <a:rPr lang="zh-CN" altLang="en-US" dirty="0">
                <a:solidFill>
                  <a:srgbClr val="000000"/>
                </a:solidFill>
                <a:latin typeface="微软雅黑" pitchFamily="34" charset="-122"/>
                <a:ea typeface="微软雅黑" pitchFamily="34" charset="-122"/>
                <a:cs typeface="Times New Roman" pitchFamily="18" charset="0"/>
              </a:rPr>
              <a:t>，且在</a:t>
            </a:r>
            <a:r>
              <a:rPr lang="en-US" altLang="zh-CN" dirty="0">
                <a:solidFill>
                  <a:srgbClr val="000000"/>
                </a:solidFill>
                <a:latin typeface="微软雅黑" pitchFamily="34" charset="-122"/>
                <a:ea typeface="微软雅黑" pitchFamily="34" charset="-122"/>
                <a:cs typeface="Times New Roman" pitchFamily="18" charset="0"/>
              </a:rPr>
              <a:t>3μs</a:t>
            </a:r>
            <a:r>
              <a:rPr lang="zh-CN" altLang="en-US" dirty="0">
                <a:solidFill>
                  <a:srgbClr val="000000"/>
                </a:solidFill>
                <a:latin typeface="微软雅黑" pitchFamily="34" charset="-122"/>
                <a:ea typeface="微软雅黑" pitchFamily="34" charset="-122"/>
                <a:cs typeface="Times New Roman" pitchFamily="18" charset="0"/>
              </a:rPr>
              <a:t>倒相时，实验测得输出脉冲功率增益为</a:t>
            </a:r>
            <a:r>
              <a:rPr lang="en-US" altLang="zh-CN" dirty="0">
                <a:solidFill>
                  <a:srgbClr val="000000"/>
                </a:solidFill>
                <a:latin typeface="微软雅黑" pitchFamily="34" charset="-122"/>
                <a:ea typeface="微软雅黑" pitchFamily="34" charset="-122"/>
                <a:cs typeface="Times New Roman" pitchFamily="18" charset="0"/>
              </a:rPr>
              <a:t>5</a:t>
            </a:r>
            <a:r>
              <a:rPr lang="zh-CN" altLang="en-US" dirty="0">
                <a:solidFill>
                  <a:srgbClr val="000000"/>
                </a:solidFill>
                <a:latin typeface="微软雅黑" pitchFamily="34" charset="-122"/>
                <a:ea typeface="微软雅黑" pitchFamily="34" charset="-122"/>
                <a:cs typeface="Times New Roman" pitchFamily="18" charset="0"/>
              </a:rPr>
              <a:t>倍，半功率脉冲宽度大于</a:t>
            </a:r>
            <a:r>
              <a:rPr lang="en-US" altLang="zh-CN" dirty="0">
                <a:solidFill>
                  <a:srgbClr val="000000"/>
                </a:solidFill>
                <a:latin typeface="微软雅黑" pitchFamily="34" charset="-122"/>
                <a:ea typeface="微软雅黑" pitchFamily="34" charset="-122"/>
                <a:cs typeface="Times New Roman" pitchFamily="18" charset="0"/>
              </a:rPr>
              <a:t>300ns</a:t>
            </a:r>
            <a:r>
              <a:rPr lang="zh-CN" altLang="en-US" dirty="0">
                <a:solidFill>
                  <a:srgbClr val="000000"/>
                </a:solidFill>
                <a:latin typeface="微软雅黑" pitchFamily="34" charset="-122"/>
                <a:ea typeface="微软雅黑" pitchFamily="34" charset="-122"/>
                <a:cs typeface="Times New Roman" pitchFamily="18" charset="0"/>
              </a:rPr>
              <a:t>。</a:t>
            </a:r>
          </a:p>
        </p:txBody>
      </p:sp>
      <p:sp>
        <p:nvSpPr>
          <p:cNvPr id="9" name="TextBox 8"/>
          <p:cNvSpPr txBox="1"/>
          <p:nvPr/>
        </p:nvSpPr>
        <p:spPr>
          <a:xfrm>
            <a:off x="2031599" y="6277587"/>
            <a:ext cx="4968552" cy="369332"/>
          </a:xfrm>
          <a:prstGeom prst="rect">
            <a:avLst/>
          </a:prstGeom>
          <a:noFill/>
        </p:spPr>
        <p:txBody>
          <a:bodyPr wrap="square" rtlCol="0">
            <a:spAutoFit/>
          </a:bodyPr>
          <a:lstStyle/>
          <a:p>
            <a:pPr algn="ctr"/>
            <a:r>
              <a:rPr lang="en-US" altLang="zh-CN" dirty="0">
                <a:solidFill>
                  <a:schemeClr val="accent4">
                    <a:lumMod val="10000"/>
                  </a:schemeClr>
                </a:solidFill>
                <a:latin typeface="华文新魏" pitchFamily="2" charset="-122"/>
                <a:ea typeface="华文新魏" pitchFamily="2" charset="-122"/>
              </a:rPr>
              <a:t>X</a:t>
            </a:r>
            <a:r>
              <a:rPr lang="zh-CN" altLang="en-US" dirty="0">
                <a:solidFill>
                  <a:schemeClr val="accent4">
                    <a:lumMod val="10000"/>
                  </a:schemeClr>
                </a:solidFill>
                <a:latin typeface="华文新魏" pitchFamily="2" charset="-122"/>
                <a:ea typeface="华文新魏" pitchFamily="2" charset="-122"/>
              </a:rPr>
              <a:t>波段</a:t>
            </a:r>
            <a:r>
              <a:rPr lang="en-US" altLang="zh-CN" dirty="0">
                <a:solidFill>
                  <a:schemeClr val="accent4">
                    <a:lumMod val="10000"/>
                  </a:schemeClr>
                </a:solidFill>
                <a:latin typeface="华文新魏" pitchFamily="2" charset="-122"/>
                <a:ea typeface="华文新魏" pitchFamily="2" charset="-122"/>
              </a:rPr>
              <a:t>SLED</a:t>
            </a:r>
            <a:r>
              <a:rPr lang="zh-CN" altLang="en-US" dirty="0">
                <a:solidFill>
                  <a:schemeClr val="accent4">
                    <a:lumMod val="10000"/>
                  </a:schemeClr>
                </a:solidFill>
                <a:latin typeface="华文新魏" pitchFamily="2" charset="-122"/>
                <a:ea typeface="华文新魏" pitchFamily="2" charset="-122"/>
              </a:rPr>
              <a:t>脉冲压缩系统的实验装置</a:t>
            </a:r>
          </a:p>
        </p:txBody>
      </p:sp>
      <p:pic>
        <p:nvPicPr>
          <p:cNvPr id="10242" name="Picture 2" descr="X-sled 实验结构"/>
          <p:cNvPicPr>
            <a:picLocks noChangeAspect="1" noChangeArrowheads="1"/>
          </p:cNvPicPr>
          <p:nvPr/>
        </p:nvPicPr>
        <p:blipFill>
          <a:blip r:embed="rId3">
            <a:extLst>
              <a:ext uri="{28A0092B-C50C-407E-A947-70E740481C1C}">
                <a14:useLocalDpi xmlns:a14="http://schemas.microsoft.com/office/drawing/2010/main" val="0"/>
              </a:ext>
            </a:extLst>
          </a:blip>
          <a:srcRect b="3847"/>
          <a:stretch>
            <a:fillRect/>
          </a:stretch>
        </p:blipFill>
        <p:spPr bwMode="auto">
          <a:xfrm>
            <a:off x="1532948" y="3554859"/>
            <a:ext cx="6263378" cy="2675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7435664"/>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9"/>
          <p:cNvSpPr>
            <a:spLocks noChangeArrowheads="1"/>
          </p:cNvSpPr>
          <p:nvPr/>
        </p:nvSpPr>
        <p:spPr bwMode="auto">
          <a:xfrm>
            <a:off x="3491880" y="255588"/>
            <a:ext cx="2345514"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初步实验    </a:t>
            </a:r>
          </a:p>
        </p:txBody>
      </p:sp>
      <p:sp>
        <p:nvSpPr>
          <p:cNvPr id="11" name="矩形 9"/>
          <p:cNvSpPr>
            <a:spLocks noChangeArrowheads="1"/>
          </p:cNvSpPr>
          <p:nvPr/>
        </p:nvSpPr>
        <p:spPr bwMode="auto">
          <a:xfrm>
            <a:off x="468315" y="1023119"/>
            <a:ext cx="21547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zh-CN" altLang="en-US" sz="2400" b="1" dirty="0" smtClean="0">
                <a:solidFill>
                  <a:srgbClr val="0000CC"/>
                </a:solidFill>
                <a:latin typeface="Times New Roman" pitchFamily="18" charset="0"/>
                <a:ea typeface="黑体" pitchFamily="49" charset="-122"/>
                <a:cs typeface="Times New Roman" pitchFamily="18" charset="0"/>
              </a:rPr>
              <a:t> 低功率实验</a:t>
            </a:r>
          </a:p>
        </p:txBody>
      </p:sp>
      <p:sp>
        <p:nvSpPr>
          <p:cNvPr id="13" name="矩形 1"/>
          <p:cNvSpPr>
            <a:spLocks noChangeArrowheads="1"/>
          </p:cNvSpPr>
          <p:nvPr/>
        </p:nvSpPr>
        <p:spPr bwMode="auto">
          <a:xfrm>
            <a:off x="483813" y="1556792"/>
            <a:ext cx="8064125" cy="1859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zh-CN" altLang="en-US" dirty="0">
                <a:solidFill>
                  <a:srgbClr val="000000"/>
                </a:solidFill>
                <a:latin typeface="微软雅黑" pitchFamily="34" charset="-122"/>
                <a:ea typeface="微软雅黑" pitchFamily="34" charset="-122"/>
                <a:cs typeface="Times New Roman" pitchFamily="18" charset="0"/>
              </a:rPr>
              <a:t>通过一个信号激励源和示波器对</a:t>
            </a:r>
            <a:r>
              <a:rPr lang="en-US" altLang="zh-CN" dirty="0">
                <a:solidFill>
                  <a:srgbClr val="000000"/>
                </a:solidFill>
                <a:latin typeface="微软雅黑" pitchFamily="34" charset="-122"/>
                <a:ea typeface="微软雅黑" pitchFamily="34" charset="-122"/>
                <a:cs typeface="Times New Roman" pitchFamily="18" charset="0"/>
              </a:rPr>
              <a:t>X</a:t>
            </a:r>
            <a:r>
              <a:rPr lang="zh-CN" altLang="en-US" dirty="0">
                <a:solidFill>
                  <a:srgbClr val="000000"/>
                </a:solidFill>
                <a:latin typeface="微软雅黑" pitchFamily="34" charset="-122"/>
                <a:ea typeface="微软雅黑" pitchFamily="34" charset="-122"/>
                <a:cs typeface="Times New Roman" pitchFamily="18" charset="0"/>
              </a:rPr>
              <a:t>波段</a:t>
            </a:r>
            <a:r>
              <a:rPr lang="en-US" altLang="zh-CN" dirty="0">
                <a:solidFill>
                  <a:srgbClr val="000000"/>
                </a:solidFill>
                <a:latin typeface="微软雅黑" pitchFamily="34" charset="-122"/>
                <a:ea typeface="微软雅黑" pitchFamily="34" charset="-122"/>
                <a:cs typeface="Times New Roman" pitchFamily="18" charset="0"/>
              </a:rPr>
              <a:t>SLED</a:t>
            </a:r>
            <a:r>
              <a:rPr lang="zh-CN" altLang="en-US" dirty="0">
                <a:solidFill>
                  <a:srgbClr val="000000"/>
                </a:solidFill>
                <a:latin typeface="微软雅黑" pitchFamily="34" charset="-122"/>
                <a:ea typeface="微软雅黑" pitchFamily="34" charset="-122"/>
                <a:cs typeface="Times New Roman" pitchFamily="18" charset="0"/>
              </a:rPr>
              <a:t>脉冲压缩系统整系统进行了低功率</a:t>
            </a:r>
            <a:r>
              <a:rPr lang="zh-CN" altLang="en-US" dirty="0" smtClean="0">
                <a:solidFill>
                  <a:srgbClr val="000000"/>
                </a:solidFill>
                <a:latin typeface="微软雅黑" pitchFamily="34" charset="-122"/>
                <a:ea typeface="微软雅黑" pitchFamily="34" charset="-122"/>
                <a:cs typeface="Times New Roman" pitchFamily="18" charset="0"/>
              </a:rPr>
              <a:t>实验；</a:t>
            </a:r>
            <a:endParaRPr lang="en-US" altLang="zh-CN" dirty="0" smtClean="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lnSpc>
                <a:spcPct val="150000"/>
              </a:lnSpc>
              <a:spcBef>
                <a:spcPct val="0"/>
              </a:spcBef>
              <a:spcAft>
                <a:spcPts val="1200"/>
              </a:spcAft>
              <a:buClr>
                <a:srgbClr val="0000CC"/>
              </a:buClr>
              <a:buFont typeface="Wingdings" pitchFamily="2" charset="2"/>
              <a:buChar char="u"/>
            </a:pPr>
            <a:r>
              <a:rPr lang="zh-CN" altLang="en-US" dirty="0">
                <a:solidFill>
                  <a:srgbClr val="000000"/>
                </a:solidFill>
                <a:latin typeface="微软雅黑" pitchFamily="34" charset="-122"/>
                <a:ea typeface="微软雅黑" pitchFamily="34" charset="-122"/>
                <a:cs typeface="Times New Roman" pitchFamily="18" charset="0"/>
              </a:rPr>
              <a:t>当输入脉冲微波频率</a:t>
            </a:r>
            <a:r>
              <a:rPr lang="en-US" altLang="zh-CN" dirty="0">
                <a:solidFill>
                  <a:srgbClr val="000000"/>
                </a:solidFill>
                <a:latin typeface="微软雅黑" pitchFamily="34" charset="-122"/>
                <a:ea typeface="微软雅黑" pitchFamily="34" charset="-122"/>
                <a:cs typeface="Times New Roman" pitchFamily="18" charset="0"/>
              </a:rPr>
              <a:t>9.3GHz</a:t>
            </a:r>
            <a:r>
              <a:rPr lang="zh-CN" altLang="en-US" dirty="0">
                <a:solidFill>
                  <a:srgbClr val="000000"/>
                </a:solidFill>
                <a:latin typeface="微软雅黑" pitchFamily="34" charset="-122"/>
                <a:ea typeface="微软雅黑" pitchFamily="34" charset="-122"/>
                <a:cs typeface="Times New Roman" pitchFamily="18" charset="0"/>
              </a:rPr>
              <a:t>，脉冲宽度</a:t>
            </a:r>
            <a:r>
              <a:rPr lang="en-US" altLang="zh-CN" dirty="0">
                <a:solidFill>
                  <a:srgbClr val="000000"/>
                </a:solidFill>
                <a:latin typeface="微软雅黑" pitchFamily="34" charset="-122"/>
                <a:ea typeface="微软雅黑" pitchFamily="34" charset="-122"/>
                <a:cs typeface="Times New Roman" pitchFamily="18" charset="0"/>
              </a:rPr>
              <a:t>4μs</a:t>
            </a:r>
            <a:r>
              <a:rPr lang="zh-CN" altLang="en-US" dirty="0">
                <a:solidFill>
                  <a:srgbClr val="000000"/>
                </a:solidFill>
                <a:latin typeface="微软雅黑" pitchFamily="34" charset="-122"/>
                <a:ea typeface="微软雅黑" pitchFamily="34" charset="-122"/>
                <a:cs typeface="Times New Roman" pitchFamily="18" charset="0"/>
              </a:rPr>
              <a:t>，且在</a:t>
            </a:r>
            <a:r>
              <a:rPr lang="en-US" altLang="zh-CN" dirty="0">
                <a:solidFill>
                  <a:srgbClr val="000000"/>
                </a:solidFill>
                <a:latin typeface="微软雅黑" pitchFamily="34" charset="-122"/>
                <a:ea typeface="微软雅黑" pitchFamily="34" charset="-122"/>
                <a:cs typeface="Times New Roman" pitchFamily="18" charset="0"/>
              </a:rPr>
              <a:t>3μs</a:t>
            </a:r>
            <a:r>
              <a:rPr lang="zh-CN" altLang="en-US" dirty="0">
                <a:solidFill>
                  <a:srgbClr val="000000"/>
                </a:solidFill>
                <a:latin typeface="微软雅黑" pitchFamily="34" charset="-122"/>
                <a:ea typeface="微软雅黑" pitchFamily="34" charset="-122"/>
                <a:cs typeface="Times New Roman" pitchFamily="18" charset="0"/>
              </a:rPr>
              <a:t>倒相时，实验测得输出脉冲功率增益为</a:t>
            </a:r>
            <a:r>
              <a:rPr lang="en-US" altLang="zh-CN" dirty="0">
                <a:solidFill>
                  <a:srgbClr val="000000"/>
                </a:solidFill>
                <a:latin typeface="微软雅黑" pitchFamily="34" charset="-122"/>
                <a:ea typeface="微软雅黑" pitchFamily="34" charset="-122"/>
                <a:cs typeface="Times New Roman" pitchFamily="18" charset="0"/>
              </a:rPr>
              <a:t>5</a:t>
            </a:r>
            <a:r>
              <a:rPr lang="zh-CN" altLang="en-US" dirty="0">
                <a:solidFill>
                  <a:srgbClr val="000000"/>
                </a:solidFill>
                <a:latin typeface="微软雅黑" pitchFamily="34" charset="-122"/>
                <a:ea typeface="微软雅黑" pitchFamily="34" charset="-122"/>
                <a:cs typeface="Times New Roman" pitchFamily="18" charset="0"/>
              </a:rPr>
              <a:t>倍，半功率脉冲宽度大于</a:t>
            </a:r>
            <a:r>
              <a:rPr lang="en-US" altLang="zh-CN" dirty="0">
                <a:solidFill>
                  <a:srgbClr val="000000"/>
                </a:solidFill>
                <a:latin typeface="微软雅黑" pitchFamily="34" charset="-122"/>
                <a:ea typeface="微软雅黑" pitchFamily="34" charset="-122"/>
                <a:cs typeface="Times New Roman" pitchFamily="18" charset="0"/>
              </a:rPr>
              <a:t>300ns</a:t>
            </a:r>
            <a:r>
              <a:rPr lang="zh-CN" altLang="en-US" dirty="0">
                <a:solidFill>
                  <a:srgbClr val="000000"/>
                </a:solidFill>
                <a:latin typeface="微软雅黑" pitchFamily="34" charset="-122"/>
                <a:ea typeface="微软雅黑" pitchFamily="34" charset="-122"/>
                <a:cs typeface="Times New Roman" pitchFamily="18" charset="0"/>
              </a:rPr>
              <a:t>。</a:t>
            </a:r>
          </a:p>
        </p:txBody>
      </p:sp>
      <p:sp>
        <p:nvSpPr>
          <p:cNvPr id="9" name="TextBox 8"/>
          <p:cNvSpPr txBox="1"/>
          <p:nvPr/>
        </p:nvSpPr>
        <p:spPr>
          <a:xfrm>
            <a:off x="2031599" y="6277587"/>
            <a:ext cx="4968552" cy="369332"/>
          </a:xfrm>
          <a:prstGeom prst="rect">
            <a:avLst/>
          </a:prstGeom>
          <a:noFill/>
        </p:spPr>
        <p:txBody>
          <a:bodyPr wrap="square" rtlCol="0">
            <a:spAutoFit/>
          </a:bodyPr>
          <a:lstStyle/>
          <a:p>
            <a:pPr algn="ctr"/>
            <a:r>
              <a:rPr lang="zh-CN" altLang="en-US" dirty="0">
                <a:solidFill>
                  <a:schemeClr val="accent4">
                    <a:lumMod val="10000"/>
                  </a:schemeClr>
                </a:solidFill>
                <a:latin typeface="华文新魏" pitchFamily="2" charset="-122"/>
                <a:ea typeface="华文新魏" pitchFamily="2" charset="-122"/>
              </a:rPr>
              <a:t>实验测得输出微波脉冲波形</a:t>
            </a:r>
          </a:p>
        </p:txBody>
      </p:sp>
      <p:pic>
        <p:nvPicPr>
          <p:cNvPr id="12290" name="图片 4"/>
          <p:cNvPicPr>
            <a:picLocks noChangeAspect="1" noChangeArrowheads="1"/>
          </p:cNvPicPr>
          <p:nvPr/>
        </p:nvPicPr>
        <p:blipFill>
          <a:blip r:embed="rId3" cstate="print">
            <a:extLst>
              <a:ext uri="{28A0092B-C50C-407E-A947-70E740481C1C}">
                <a14:useLocalDpi xmlns:a14="http://schemas.microsoft.com/office/drawing/2010/main" val="0"/>
              </a:ext>
            </a:extLst>
          </a:blip>
          <a:srcRect l="8717" t="12598" r="20088" b="21536"/>
          <a:stretch>
            <a:fillRect/>
          </a:stretch>
        </p:blipFill>
        <p:spPr bwMode="auto">
          <a:xfrm>
            <a:off x="2587648" y="3573016"/>
            <a:ext cx="3856454" cy="2665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548399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802" name="组 3"/>
          <p:cNvGrpSpPr>
            <a:grpSpLocks/>
          </p:cNvGrpSpPr>
          <p:nvPr/>
        </p:nvGrpSpPr>
        <p:grpSpPr bwMode="auto">
          <a:xfrm>
            <a:off x="-15873" y="2847975"/>
            <a:ext cx="9159875" cy="1295400"/>
            <a:chOff x="-21102" y="2847433"/>
            <a:chExt cx="12213102" cy="1296345"/>
          </a:xfrm>
        </p:grpSpPr>
        <p:sp>
          <p:nvSpPr>
            <p:cNvPr id="51" name="矩形 50"/>
            <p:cNvSpPr/>
            <p:nvPr/>
          </p:nvSpPr>
          <p:spPr>
            <a:xfrm flipH="1">
              <a:off x="65" y="2872852"/>
              <a:ext cx="12191935" cy="1251863"/>
            </a:xfrm>
            <a:prstGeom prst="rect">
              <a:avLst/>
            </a:prstGeom>
            <a:gradFill>
              <a:gsLst>
                <a:gs pos="0">
                  <a:schemeClr val="accent1">
                    <a:lumMod val="5000"/>
                    <a:lumOff val="95000"/>
                    <a:alpha val="0"/>
                  </a:schemeClr>
                </a:gs>
                <a:gs pos="78000">
                  <a:schemeClr val="accent5"/>
                </a:gs>
              </a:gsLst>
              <a:lin ang="10800000" scaled="0"/>
            </a:gradFill>
            <a:ln>
              <a:noFill/>
            </a:ln>
            <a:effectLst>
              <a:outerShdw blurRad="393700" dist="76200" dir="5820000" sx="99000" sy="99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0" name="圆角矩形 39"/>
            <p:cNvSpPr/>
            <p:nvPr/>
          </p:nvSpPr>
          <p:spPr>
            <a:xfrm rot="10800000" flipV="1">
              <a:off x="463613" y="2847433"/>
              <a:ext cx="1274227" cy="1291580"/>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914354">
                <a:defRPr/>
              </a:pPr>
              <a:r>
                <a:rPr lang="en-US" altLang="zh-CN" sz="6000" dirty="0">
                  <a:solidFill>
                    <a:prstClr val="white"/>
                  </a:solidFill>
                </a:rPr>
                <a:t>5</a:t>
              </a:r>
              <a:endParaRPr lang="zh-CN" altLang="en-US" sz="6000" dirty="0">
                <a:solidFill>
                  <a:prstClr val="white"/>
                </a:solidFill>
              </a:endParaRPr>
            </a:p>
          </p:txBody>
        </p:sp>
        <p:grpSp>
          <p:nvGrpSpPr>
            <p:cNvPr id="76816" name="组 2"/>
            <p:cNvGrpSpPr>
              <a:grpSpLocks/>
            </p:cNvGrpSpPr>
            <p:nvPr/>
          </p:nvGrpSpPr>
          <p:grpSpPr bwMode="auto">
            <a:xfrm>
              <a:off x="-21102" y="2858492"/>
              <a:ext cx="242777" cy="1285286"/>
              <a:chOff x="-21102" y="2858492"/>
              <a:chExt cx="242777" cy="1285286"/>
            </a:xfrm>
          </p:grpSpPr>
          <p:sp>
            <p:nvSpPr>
              <p:cNvPr id="46" name="圆角矩形 45"/>
              <p:cNvSpPr/>
              <p:nvPr/>
            </p:nvSpPr>
            <p:spPr>
              <a:xfrm rot="16200000" flipV="1">
                <a:off x="-12983" y="3643175"/>
                <a:ext cx="227179" cy="243416"/>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7" name="圆角矩形 46"/>
              <p:cNvSpPr/>
              <p:nvPr/>
            </p:nvSpPr>
            <p:spPr>
              <a:xfrm rot="16200000" flipV="1">
                <a:off x="-12982" y="3908481"/>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8" name="圆角矩形 47"/>
              <p:cNvSpPr/>
              <p:nvPr/>
            </p:nvSpPr>
            <p:spPr>
              <a:xfrm rot="16200000" flipV="1">
                <a:off x="-12983" y="3122096"/>
                <a:ext cx="227179" cy="243416"/>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9" name="圆角矩形 48"/>
              <p:cNvSpPr/>
              <p:nvPr/>
            </p:nvSpPr>
            <p:spPr>
              <a:xfrm rot="16200000" flipV="1">
                <a:off x="-12982" y="3387401"/>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5" name="圆角矩形 44"/>
              <p:cNvSpPr/>
              <p:nvPr/>
            </p:nvSpPr>
            <p:spPr>
              <a:xfrm rot="16200000" flipV="1">
                <a:off x="-12982" y="2850435"/>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sp>
          <p:nvSpPr>
            <p:cNvPr id="76817" name="矩形 52"/>
            <p:cNvSpPr>
              <a:spLocks noChangeArrowheads="1"/>
            </p:cNvSpPr>
            <p:nvPr/>
          </p:nvSpPr>
          <p:spPr bwMode="auto">
            <a:xfrm>
              <a:off x="5504186" y="3068959"/>
              <a:ext cx="1887682" cy="83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spAutoFit/>
            </a:bodyPr>
            <a:lstStyle/>
            <a:p>
              <a:pPr algn="ctr" defTabSz="912813" fontAlgn="base">
                <a:spcBef>
                  <a:spcPct val="0"/>
                </a:spcBef>
                <a:spcAft>
                  <a:spcPct val="0"/>
                </a:spcAft>
              </a:pPr>
              <a:r>
                <a:rPr lang="zh-CN" altLang="en-US" sz="4800" dirty="0" smtClean="0">
                  <a:solidFill>
                    <a:srgbClr val="FFFFFF"/>
                  </a:solidFill>
                  <a:latin typeface="微软雅黑" pitchFamily="34" charset="-122"/>
                </a:rPr>
                <a:t>结论</a:t>
              </a:r>
              <a:endParaRPr lang="en-US" altLang="zh-CN" sz="4800" dirty="0" smtClean="0">
                <a:solidFill>
                  <a:srgbClr val="FFFFFF"/>
                </a:solidFill>
                <a:latin typeface="微软雅黑" pitchFamily="34" charset="-122"/>
              </a:endParaRPr>
            </a:p>
          </p:txBody>
        </p:sp>
      </p:grpSp>
      <p:grpSp>
        <p:nvGrpSpPr>
          <p:cNvPr id="76803" name="组 27"/>
          <p:cNvGrpSpPr>
            <a:grpSpLocks/>
          </p:cNvGrpSpPr>
          <p:nvPr/>
        </p:nvGrpSpPr>
        <p:grpSpPr bwMode="auto">
          <a:xfrm>
            <a:off x="8518546" y="252415"/>
            <a:ext cx="625475" cy="484187"/>
            <a:chOff x="11358087" y="252856"/>
            <a:chExt cx="833910" cy="484289"/>
          </a:xfrm>
        </p:grpSpPr>
        <p:grpSp>
          <p:nvGrpSpPr>
            <p:cNvPr id="76805" name="组 29"/>
            <p:cNvGrpSpPr>
              <a:grpSpLocks/>
            </p:cNvGrpSpPr>
            <p:nvPr/>
          </p:nvGrpSpPr>
          <p:grpSpPr bwMode="auto">
            <a:xfrm>
              <a:off x="12039604" y="252856"/>
              <a:ext cx="152393" cy="484287"/>
              <a:chOff x="12039604" y="252856"/>
              <a:chExt cx="152393" cy="484287"/>
            </a:xfrm>
          </p:grpSpPr>
          <p:sp>
            <p:nvSpPr>
              <p:cNvPr id="34" name="圆角矩形 33"/>
              <p:cNvSpPr/>
              <p:nvPr/>
            </p:nvSpPr>
            <p:spPr>
              <a:xfrm rot="16200000" flipV="1">
                <a:off x="12072930" y="518046"/>
                <a:ext cx="85743" cy="152389"/>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5" name="圆角矩形 34"/>
              <p:cNvSpPr/>
              <p:nvPr/>
            </p:nvSpPr>
            <p:spPr>
              <a:xfrm rot="16200000" flipV="1">
                <a:off x="12072930" y="618079"/>
                <a:ext cx="85743" cy="152389"/>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6" name="圆角矩形 35"/>
              <p:cNvSpPr/>
              <p:nvPr/>
            </p:nvSpPr>
            <p:spPr>
              <a:xfrm rot="16200000" flipV="1">
                <a:off x="12072930" y="321155"/>
                <a:ext cx="85743" cy="152389"/>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7" name="圆角矩形 36"/>
              <p:cNvSpPr/>
              <p:nvPr/>
            </p:nvSpPr>
            <p:spPr>
              <a:xfrm rot="16200000" flipV="1">
                <a:off x="12072930" y="421188"/>
                <a:ext cx="85743" cy="152389"/>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8" name="圆角矩形 37"/>
              <p:cNvSpPr/>
              <p:nvPr/>
            </p:nvSpPr>
            <p:spPr>
              <a:xfrm rot="16200000" flipV="1">
                <a:off x="12072930" y="219534"/>
                <a:ext cx="85743" cy="152389"/>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grpSp>
          <p:nvGrpSpPr>
            <p:cNvPr id="76806" name="组合 99"/>
            <p:cNvGrpSpPr>
              <a:grpSpLocks/>
            </p:cNvGrpSpPr>
            <p:nvPr/>
          </p:nvGrpSpPr>
          <p:grpSpPr bwMode="auto">
            <a:xfrm>
              <a:off x="11358087" y="252858"/>
              <a:ext cx="587131" cy="484287"/>
              <a:chOff x="1277871" y="220268"/>
              <a:chExt cx="1535145" cy="1266241"/>
            </a:xfrm>
          </p:grpSpPr>
          <p:sp>
            <p:nvSpPr>
              <p:cNvPr id="32" name="圆角矩形 31"/>
              <p:cNvSpPr/>
              <p:nvPr/>
            </p:nvSpPr>
            <p:spPr>
              <a:xfrm rot="16200000" flipV="1">
                <a:off x="1411203" y="86930"/>
                <a:ext cx="1266246" cy="1532914"/>
              </a:xfrm>
              <a:prstGeom prst="roundRect">
                <a:avLst>
                  <a:gd name="adj" fmla="val 5039"/>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76808" name="Freeform 96"/>
              <p:cNvSpPr>
                <a:spLocks/>
              </p:cNvSpPr>
              <p:nvPr/>
            </p:nvSpPr>
            <p:spPr bwMode="auto">
              <a:xfrm>
                <a:off x="1660722" y="499513"/>
                <a:ext cx="877076" cy="707752"/>
              </a:xfrm>
              <a:custGeom>
                <a:avLst/>
                <a:gdLst>
                  <a:gd name="T0" fmla="*/ 747139 w 216"/>
                  <a:gd name="T1" fmla="*/ 0 h 208"/>
                  <a:gd name="T2" fmla="*/ 617202 w 216"/>
                  <a:gd name="T3" fmla="*/ 108885 h 208"/>
                  <a:gd name="T4" fmla="*/ 625323 w 216"/>
                  <a:gd name="T5" fmla="*/ 139509 h 208"/>
                  <a:gd name="T6" fmla="*/ 243632 w 216"/>
                  <a:gd name="T7" fmla="*/ 272212 h 208"/>
                  <a:gd name="T8" fmla="*/ 129937 w 216"/>
                  <a:gd name="T9" fmla="*/ 217770 h 208"/>
                  <a:gd name="T10" fmla="*/ 0 w 216"/>
                  <a:gd name="T11" fmla="*/ 326655 h 208"/>
                  <a:gd name="T12" fmla="*/ 129937 w 216"/>
                  <a:gd name="T13" fmla="*/ 435540 h 208"/>
                  <a:gd name="T14" fmla="*/ 227390 w 216"/>
                  <a:gd name="T15" fmla="*/ 401513 h 208"/>
                  <a:gd name="T16" fmla="*/ 471022 w 216"/>
                  <a:gd name="T17" fmla="*/ 547827 h 208"/>
                  <a:gd name="T18" fmla="*/ 454780 w 216"/>
                  <a:gd name="T19" fmla="*/ 598867 h 208"/>
                  <a:gd name="T20" fmla="*/ 584717 w 216"/>
                  <a:gd name="T21" fmla="*/ 707752 h 208"/>
                  <a:gd name="T22" fmla="*/ 714655 w 216"/>
                  <a:gd name="T23" fmla="*/ 598867 h 208"/>
                  <a:gd name="T24" fmla="*/ 584717 w 216"/>
                  <a:gd name="T25" fmla="*/ 489982 h 208"/>
                  <a:gd name="T26" fmla="*/ 491325 w 216"/>
                  <a:gd name="T27" fmla="*/ 524009 h 208"/>
                  <a:gd name="T28" fmla="*/ 247693 w 216"/>
                  <a:gd name="T29" fmla="*/ 377695 h 208"/>
                  <a:gd name="T30" fmla="*/ 259874 w 216"/>
                  <a:gd name="T31" fmla="*/ 326655 h 208"/>
                  <a:gd name="T32" fmla="*/ 255814 w 216"/>
                  <a:gd name="T33" fmla="*/ 296031 h 208"/>
                  <a:gd name="T34" fmla="*/ 637504 w 216"/>
                  <a:gd name="T35" fmla="*/ 163327 h 208"/>
                  <a:gd name="T36" fmla="*/ 747139 w 216"/>
                  <a:gd name="T37" fmla="*/ 217770 h 208"/>
                  <a:gd name="T38" fmla="*/ 877076 w 216"/>
                  <a:gd name="T39" fmla="*/ 108885 h 208"/>
                  <a:gd name="T40" fmla="*/ 747139 w 216"/>
                  <a:gd name="T41" fmla="*/ 0 h 20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6" h="208">
                    <a:moveTo>
                      <a:pt x="184" y="0"/>
                    </a:moveTo>
                    <a:cubicBezTo>
                      <a:pt x="167" y="0"/>
                      <a:pt x="152" y="14"/>
                      <a:pt x="152" y="32"/>
                    </a:cubicBezTo>
                    <a:cubicBezTo>
                      <a:pt x="152" y="35"/>
                      <a:pt x="153" y="38"/>
                      <a:pt x="154" y="41"/>
                    </a:cubicBezTo>
                    <a:cubicBezTo>
                      <a:pt x="60" y="80"/>
                      <a:pt x="60" y="80"/>
                      <a:pt x="60" y="80"/>
                    </a:cubicBezTo>
                    <a:cubicBezTo>
                      <a:pt x="55" y="70"/>
                      <a:pt x="44" y="64"/>
                      <a:pt x="32" y="64"/>
                    </a:cubicBezTo>
                    <a:cubicBezTo>
                      <a:pt x="15" y="64"/>
                      <a:pt x="0" y="78"/>
                      <a:pt x="0" y="96"/>
                    </a:cubicBezTo>
                    <a:cubicBezTo>
                      <a:pt x="0" y="113"/>
                      <a:pt x="15" y="128"/>
                      <a:pt x="32" y="128"/>
                    </a:cubicBezTo>
                    <a:cubicBezTo>
                      <a:pt x="42" y="128"/>
                      <a:pt x="50" y="124"/>
                      <a:pt x="56" y="118"/>
                    </a:cubicBezTo>
                    <a:cubicBezTo>
                      <a:pt x="116" y="161"/>
                      <a:pt x="116" y="161"/>
                      <a:pt x="116" y="161"/>
                    </a:cubicBezTo>
                    <a:cubicBezTo>
                      <a:pt x="114" y="165"/>
                      <a:pt x="112" y="170"/>
                      <a:pt x="112" y="176"/>
                    </a:cubicBezTo>
                    <a:cubicBezTo>
                      <a:pt x="112" y="193"/>
                      <a:pt x="127" y="208"/>
                      <a:pt x="144" y="208"/>
                    </a:cubicBezTo>
                    <a:cubicBezTo>
                      <a:pt x="162" y="208"/>
                      <a:pt x="176" y="193"/>
                      <a:pt x="176" y="176"/>
                    </a:cubicBezTo>
                    <a:cubicBezTo>
                      <a:pt x="176" y="158"/>
                      <a:pt x="162" y="144"/>
                      <a:pt x="144" y="144"/>
                    </a:cubicBezTo>
                    <a:cubicBezTo>
                      <a:pt x="135" y="144"/>
                      <a:pt x="127" y="148"/>
                      <a:pt x="121" y="154"/>
                    </a:cubicBezTo>
                    <a:cubicBezTo>
                      <a:pt x="61" y="111"/>
                      <a:pt x="61" y="111"/>
                      <a:pt x="61" y="111"/>
                    </a:cubicBezTo>
                    <a:cubicBezTo>
                      <a:pt x="63" y="107"/>
                      <a:pt x="64" y="101"/>
                      <a:pt x="64" y="96"/>
                    </a:cubicBezTo>
                    <a:cubicBezTo>
                      <a:pt x="64" y="93"/>
                      <a:pt x="64" y="90"/>
                      <a:pt x="63" y="87"/>
                    </a:cubicBezTo>
                    <a:cubicBezTo>
                      <a:pt x="157" y="48"/>
                      <a:pt x="157" y="48"/>
                      <a:pt x="157" y="48"/>
                    </a:cubicBezTo>
                    <a:cubicBezTo>
                      <a:pt x="162" y="57"/>
                      <a:pt x="173" y="64"/>
                      <a:pt x="184" y="64"/>
                    </a:cubicBezTo>
                    <a:cubicBezTo>
                      <a:pt x="202" y="64"/>
                      <a:pt x="216" y="49"/>
                      <a:pt x="216" y="32"/>
                    </a:cubicBezTo>
                    <a:cubicBezTo>
                      <a:pt x="216" y="14"/>
                      <a:pt x="202" y="0"/>
                      <a:pt x="18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CN" altLang="en-US" sz="2800" b="1" smtClean="0">
                  <a:solidFill>
                    <a:prstClr val="white"/>
                  </a:solidFill>
                  <a:latin typeface="Arial" charset="0"/>
                  <a:ea typeface="宋体" pitchFamily="2" charset="-122"/>
                </a:endParaRPr>
              </a:p>
            </p:txBody>
          </p:sp>
        </p:grpSp>
      </p:grpSp>
      <p:pic>
        <p:nvPicPr>
          <p:cNvPr id="76804" name="Picture 16" descr="01"/>
          <p:cNvPicPr>
            <a:picLocks noChangeAspect="1" noChangeArrowheads="1" noCrop="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7569221" y="98427"/>
            <a:ext cx="8223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2717318"/>
      </p:ext>
    </p:extLst>
  </p:cSld>
  <p:clrMapOvr>
    <a:masterClrMapping/>
  </p:clrMapOvr>
  <p:transition spd="slow">
    <p:blinds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矩形 9"/>
          <p:cNvSpPr>
            <a:spLocks noChangeArrowheads="1"/>
          </p:cNvSpPr>
          <p:nvPr/>
        </p:nvSpPr>
        <p:spPr bwMode="auto">
          <a:xfrm>
            <a:off x="3508152" y="260350"/>
            <a:ext cx="1983235"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结    论    </a:t>
            </a:r>
          </a:p>
        </p:txBody>
      </p:sp>
      <p:sp>
        <p:nvSpPr>
          <p:cNvPr id="379" name="TextBox 10"/>
          <p:cNvSpPr txBox="1">
            <a:spLocks noChangeArrowheads="1"/>
          </p:cNvSpPr>
          <p:nvPr/>
        </p:nvSpPr>
        <p:spPr bwMode="auto">
          <a:xfrm>
            <a:off x="71438" y="1125538"/>
            <a:ext cx="7092950" cy="461962"/>
          </a:xfrm>
          <a:prstGeom prst="rect">
            <a:avLst/>
          </a:prstGeom>
          <a:noFill/>
          <a:ln w="9525">
            <a:noFill/>
            <a:miter lim="800000"/>
            <a:headEnd/>
            <a:tailEnd/>
          </a:ln>
        </p:spPr>
        <p:txBody>
          <a:bodyPr>
            <a:spAutoFit/>
          </a:bodyPr>
          <a:lstStyle/>
          <a:p>
            <a:pPr marL="476100" indent="-342900">
              <a:buClr>
                <a:srgbClr val="000099">
                  <a:lumMod val="60000"/>
                  <a:lumOff val="40000"/>
                </a:srgbClr>
              </a:buClr>
              <a:buFont typeface="Wingdings" pitchFamily="2" charset="2"/>
              <a:buChar char="Ø"/>
              <a:defRPr/>
            </a:pPr>
            <a:r>
              <a:rPr lang="en-US" altLang="zh-CN" sz="2400" b="1" dirty="0" smtClean="0">
                <a:solidFill>
                  <a:srgbClr val="000099"/>
                </a:solidFill>
                <a:latin typeface="Times New Roman" panose="02020603050405020304" pitchFamily="18" charset="0"/>
                <a:ea typeface="黑体" panose="02010609060101010101" pitchFamily="49" charset="-122"/>
                <a:cs typeface="Times New Roman" panose="02020603050405020304" pitchFamily="18" charset="0"/>
              </a:rPr>
              <a:t> X</a:t>
            </a:r>
            <a:r>
              <a:rPr lang="zh-CN" altLang="en-US" sz="2400" b="1" dirty="0">
                <a:solidFill>
                  <a:srgbClr val="000099"/>
                </a:solidFill>
                <a:latin typeface="Times New Roman" panose="02020603050405020304" pitchFamily="18" charset="0"/>
                <a:ea typeface="黑体" panose="02010609060101010101" pitchFamily="49" charset="-122"/>
                <a:cs typeface="Times New Roman" panose="02020603050405020304" pitchFamily="18" charset="0"/>
              </a:rPr>
              <a:t>波段的</a:t>
            </a:r>
            <a:r>
              <a:rPr lang="en-US" altLang="zh-CN" sz="2400" b="1" dirty="0">
                <a:solidFill>
                  <a:srgbClr val="000099"/>
                </a:solidFill>
                <a:latin typeface="Times New Roman" panose="02020603050405020304" pitchFamily="18" charset="0"/>
                <a:ea typeface="黑体" panose="02010609060101010101" pitchFamily="49" charset="-122"/>
                <a:cs typeface="Times New Roman" panose="02020603050405020304" pitchFamily="18" charset="0"/>
              </a:rPr>
              <a:t>SLED</a:t>
            </a:r>
            <a:r>
              <a:rPr lang="zh-CN" altLang="en-US" sz="2400" b="1" dirty="0">
                <a:solidFill>
                  <a:srgbClr val="000099"/>
                </a:solidFill>
                <a:latin typeface="Times New Roman" panose="02020603050405020304" pitchFamily="18" charset="0"/>
                <a:ea typeface="黑体" panose="02010609060101010101" pitchFamily="49" charset="-122"/>
                <a:cs typeface="Times New Roman" panose="02020603050405020304" pitchFamily="18" charset="0"/>
              </a:rPr>
              <a:t>脉冲压缩系统</a:t>
            </a:r>
          </a:p>
        </p:txBody>
      </p:sp>
      <p:sp>
        <p:nvSpPr>
          <p:cNvPr id="384" name="TextBox 5"/>
          <p:cNvSpPr txBox="1">
            <a:spLocks noChangeArrowheads="1"/>
          </p:cNvSpPr>
          <p:nvPr/>
        </p:nvSpPr>
        <p:spPr bwMode="auto">
          <a:xfrm>
            <a:off x="250826" y="1835150"/>
            <a:ext cx="8497888" cy="364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800" b="1">
                <a:solidFill>
                  <a:schemeClr val="bg1"/>
                </a:solidFill>
                <a:latin typeface="Arial" charset="0"/>
                <a:ea typeface="宋体" pitchFamily="2" charset="-122"/>
              </a:defRPr>
            </a:lvl1pPr>
            <a:lvl2pPr marL="742950" indent="-285750">
              <a:defRPr sz="2800" b="1">
                <a:solidFill>
                  <a:schemeClr val="bg1"/>
                </a:solidFill>
                <a:latin typeface="Arial" charset="0"/>
                <a:ea typeface="宋体" pitchFamily="2" charset="-122"/>
              </a:defRPr>
            </a:lvl2pPr>
            <a:lvl3pPr marL="1143000" indent="-228600">
              <a:defRPr sz="2800" b="1">
                <a:solidFill>
                  <a:schemeClr val="bg1"/>
                </a:solidFill>
                <a:latin typeface="Arial" charset="0"/>
                <a:ea typeface="宋体" pitchFamily="2" charset="-122"/>
              </a:defRPr>
            </a:lvl3pPr>
            <a:lvl4pPr marL="1600200" indent="-228600">
              <a:defRPr sz="2800" b="1">
                <a:solidFill>
                  <a:schemeClr val="bg1"/>
                </a:solidFill>
                <a:latin typeface="Arial" charset="0"/>
                <a:ea typeface="宋体" pitchFamily="2" charset="-122"/>
              </a:defRPr>
            </a:lvl4pPr>
            <a:lvl5pPr marL="2057400" indent="-228600">
              <a:defRPr sz="2800" b="1">
                <a:solidFill>
                  <a:schemeClr val="bg1"/>
                </a:solidFill>
                <a:latin typeface="Arial" charset="0"/>
                <a:ea typeface="宋体" pitchFamily="2" charset="-122"/>
              </a:defRPr>
            </a:lvl5pPr>
            <a:lvl6pPr marL="2514600" indent="-228600" eaLnBrk="0" fontAlgn="base" hangingPunct="0">
              <a:spcBef>
                <a:spcPct val="0"/>
              </a:spcBef>
              <a:spcAft>
                <a:spcPct val="0"/>
              </a:spcAft>
              <a:defRPr sz="2800" b="1">
                <a:solidFill>
                  <a:schemeClr val="bg1"/>
                </a:solidFill>
                <a:latin typeface="Arial" charset="0"/>
                <a:ea typeface="宋体" pitchFamily="2" charset="-122"/>
              </a:defRPr>
            </a:lvl6pPr>
            <a:lvl7pPr marL="2971800" indent="-228600" eaLnBrk="0" fontAlgn="base" hangingPunct="0">
              <a:spcBef>
                <a:spcPct val="0"/>
              </a:spcBef>
              <a:spcAft>
                <a:spcPct val="0"/>
              </a:spcAft>
              <a:defRPr sz="2800" b="1">
                <a:solidFill>
                  <a:schemeClr val="bg1"/>
                </a:solidFill>
                <a:latin typeface="Arial" charset="0"/>
                <a:ea typeface="宋体" pitchFamily="2" charset="-122"/>
              </a:defRPr>
            </a:lvl7pPr>
            <a:lvl8pPr marL="3429000" indent="-228600" eaLnBrk="0" fontAlgn="base" hangingPunct="0">
              <a:spcBef>
                <a:spcPct val="0"/>
              </a:spcBef>
              <a:spcAft>
                <a:spcPct val="0"/>
              </a:spcAft>
              <a:defRPr sz="2800" b="1">
                <a:solidFill>
                  <a:schemeClr val="bg1"/>
                </a:solidFill>
                <a:latin typeface="Arial" charset="0"/>
                <a:ea typeface="宋体" pitchFamily="2" charset="-122"/>
              </a:defRPr>
            </a:lvl8pPr>
            <a:lvl9pPr marL="3886200" indent="-228600" eaLnBrk="0" fontAlgn="base" hangingPunct="0">
              <a:spcBef>
                <a:spcPct val="0"/>
              </a:spcBef>
              <a:spcAft>
                <a:spcPct val="0"/>
              </a:spcAft>
              <a:defRPr sz="2800" b="1">
                <a:solidFill>
                  <a:schemeClr val="bg1"/>
                </a:solidFill>
                <a:latin typeface="Arial" charset="0"/>
                <a:ea typeface="宋体" pitchFamily="2" charset="-122"/>
              </a:defRPr>
            </a:lvl9pPr>
          </a:lstStyle>
          <a:p>
            <a:pPr algn="just" fontAlgn="base">
              <a:lnSpc>
                <a:spcPct val="150000"/>
              </a:lnSpc>
              <a:spcBef>
                <a:spcPts val="600"/>
              </a:spcBef>
              <a:spcAft>
                <a:spcPts val="1800"/>
              </a:spcAft>
              <a:buFont typeface="Wingdings" pitchFamily="2" charset="2"/>
              <a:buChar char="n"/>
            </a:pPr>
            <a:r>
              <a:rPr lang="zh-CN" altLang="en-US" sz="1900" b="0" dirty="0">
                <a:solidFill>
                  <a:srgbClr val="000000"/>
                </a:solidFill>
                <a:ea typeface="黑体" pitchFamily="49" charset="-122"/>
              </a:rPr>
              <a:t>设计了一种</a:t>
            </a:r>
            <a:r>
              <a:rPr lang="en-US" altLang="zh-CN" sz="1900" b="0" dirty="0">
                <a:solidFill>
                  <a:srgbClr val="000000"/>
                </a:solidFill>
                <a:ea typeface="黑体" pitchFamily="49" charset="-122"/>
              </a:rPr>
              <a:t>X</a:t>
            </a:r>
            <a:r>
              <a:rPr lang="zh-CN" altLang="en-US" sz="1900" b="0" dirty="0">
                <a:solidFill>
                  <a:srgbClr val="000000"/>
                </a:solidFill>
                <a:ea typeface="黑体" pitchFamily="49" charset="-122"/>
              </a:rPr>
              <a:t>波段的</a:t>
            </a:r>
            <a:r>
              <a:rPr lang="en-US" altLang="zh-CN" sz="1900" b="0" dirty="0">
                <a:solidFill>
                  <a:srgbClr val="000000"/>
                </a:solidFill>
                <a:ea typeface="黑体" pitchFamily="49" charset="-122"/>
              </a:rPr>
              <a:t>SLED</a:t>
            </a:r>
            <a:r>
              <a:rPr lang="zh-CN" altLang="en-US" sz="1900" b="0" dirty="0">
                <a:solidFill>
                  <a:srgbClr val="000000"/>
                </a:solidFill>
                <a:ea typeface="黑体" pitchFamily="49" charset="-122"/>
              </a:rPr>
              <a:t>脉冲压缩系统，并开展了数值仿真和初步实验</a:t>
            </a:r>
            <a:r>
              <a:rPr lang="zh-CN" altLang="en-US" sz="1900" b="0" dirty="0" smtClean="0">
                <a:solidFill>
                  <a:srgbClr val="000000"/>
                </a:solidFill>
                <a:ea typeface="黑体" pitchFamily="49" charset="-122"/>
              </a:rPr>
              <a:t>研究；</a:t>
            </a:r>
            <a:endParaRPr lang="en-US" altLang="zh-CN" sz="1900" b="0" dirty="0" smtClean="0">
              <a:solidFill>
                <a:srgbClr val="000000"/>
              </a:solidFill>
              <a:ea typeface="黑体" pitchFamily="49" charset="-122"/>
            </a:endParaRPr>
          </a:p>
          <a:p>
            <a:pPr algn="just" fontAlgn="base">
              <a:lnSpc>
                <a:spcPct val="150000"/>
              </a:lnSpc>
              <a:spcBef>
                <a:spcPts val="600"/>
              </a:spcBef>
              <a:spcAft>
                <a:spcPts val="1800"/>
              </a:spcAft>
              <a:buFont typeface="Wingdings" pitchFamily="2" charset="2"/>
              <a:buChar char="n"/>
            </a:pPr>
            <a:r>
              <a:rPr lang="en-US" altLang="zh-CN" sz="1900" b="0" dirty="0">
                <a:solidFill>
                  <a:srgbClr val="000000"/>
                </a:solidFill>
                <a:ea typeface="黑体" pitchFamily="49" charset="-122"/>
              </a:rPr>
              <a:t>3dB</a:t>
            </a:r>
            <a:r>
              <a:rPr lang="zh-CN" altLang="en-US" sz="1900" b="0" dirty="0">
                <a:solidFill>
                  <a:srgbClr val="000000"/>
                </a:solidFill>
                <a:ea typeface="黑体" pitchFamily="49" charset="-122"/>
              </a:rPr>
              <a:t>耦合器、矩形波导</a:t>
            </a:r>
            <a:r>
              <a:rPr lang="en-US" altLang="zh-CN" sz="1900" b="0" dirty="0">
                <a:solidFill>
                  <a:srgbClr val="000000"/>
                </a:solidFill>
                <a:ea typeface="黑体" pitchFamily="49" charset="-122"/>
              </a:rPr>
              <a:t>TE10-</a:t>
            </a:r>
            <a:r>
              <a:rPr lang="zh-CN" altLang="en-US" sz="1900" b="0" dirty="0">
                <a:solidFill>
                  <a:srgbClr val="000000"/>
                </a:solidFill>
                <a:ea typeface="黑体" pitchFamily="49" charset="-122"/>
              </a:rPr>
              <a:t>圆波导</a:t>
            </a:r>
            <a:r>
              <a:rPr lang="en-US" altLang="zh-CN" sz="1900" b="0" dirty="0">
                <a:solidFill>
                  <a:srgbClr val="000000"/>
                </a:solidFill>
                <a:ea typeface="黑体" pitchFamily="49" charset="-122"/>
              </a:rPr>
              <a:t>TE01</a:t>
            </a:r>
            <a:r>
              <a:rPr lang="zh-CN" altLang="en-US" sz="1900" b="0" dirty="0">
                <a:solidFill>
                  <a:srgbClr val="000000"/>
                </a:solidFill>
                <a:ea typeface="黑体" pitchFamily="49" charset="-122"/>
              </a:rPr>
              <a:t>模式转换器、谐振腔等部件的实验测试结果与数值仿真结果基本</a:t>
            </a:r>
            <a:r>
              <a:rPr lang="zh-CN" altLang="en-US" sz="1900" b="0" dirty="0" smtClean="0">
                <a:solidFill>
                  <a:srgbClr val="000000"/>
                </a:solidFill>
                <a:ea typeface="黑体" pitchFamily="49" charset="-122"/>
              </a:rPr>
              <a:t>一致；</a:t>
            </a:r>
            <a:endParaRPr lang="en-US" altLang="zh-CN" sz="1900" b="0" dirty="0" smtClean="0">
              <a:solidFill>
                <a:srgbClr val="000000"/>
              </a:solidFill>
              <a:ea typeface="黑体" pitchFamily="49" charset="-122"/>
            </a:endParaRPr>
          </a:p>
          <a:p>
            <a:pPr algn="just" fontAlgn="base">
              <a:lnSpc>
                <a:spcPct val="150000"/>
              </a:lnSpc>
              <a:spcBef>
                <a:spcPts val="600"/>
              </a:spcBef>
              <a:spcAft>
                <a:spcPts val="1800"/>
              </a:spcAft>
              <a:buFont typeface="Wingdings" pitchFamily="2" charset="2"/>
              <a:buChar char="n"/>
            </a:pPr>
            <a:r>
              <a:rPr lang="en-US" altLang="zh-CN" sz="1900" b="0" dirty="0">
                <a:solidFill>
                  <a:srgbClr val="000000"/>
                </a:solidFill>
                <a:ea typeface="黑体" pitchFamily="49" charset="-122"/>
              </a:rPr>
              <a:t>X</a:t>
            </a:r>
            <a:r>
              <a:rPr lang="zh-CN" altLang="en-US" sz="1900" b="0" dirty="0">
                <a:solidFill>
                  <a:srgbClr val="000000"/>
                </a:solidFill>
                <a:ea typeface="黑体" pitchFamily="49" charset="-122"/>
              </a:rPr>
              <a:t>波段的</a:t>
            </a:r>
            <a:r>
              <a:rPr lang="en-US" altLang="zh-CN" sz="1900" b="0" dirty="0">
                <a:solidFill>
                  <a:srgbClr val="000000"/>
                </a:solidFill>
                <a:ea typeface="黑体" pitchFamily="49" charset="-122"/>
              </a:rPr>
              <a:t>SLED</a:t>
            </a:r>
            <a:r>
              <a:rPr lang="zh-CN" altLang="en-US" sz="1900" b="0" dirty="0">
                <a:solidFill>
                  <a:srgbClr val="000000"/>
                </a:solidFill>
                <a:ea typeface="黑体" pitchFamily="49" charset="-122"/>
              </a:rPr>
              <a:t>脉冲压缩系统整系统在低功率实验中实现了</a:t>
            </a:r>
            <a:r>
              <a:rPr lang="en-US" altLang="zh-CN" sz="1900" b="0" dirty="0">
                <a:solidFill>
                  <a:srgbClr val="000000"/>
                </a:solidFill>
                <a:ea typeface="黑体" pitchFamily="49" charset="-122"/>
              </a:rPr>
              <a:t>5</a:t>
            </a:r>
            <a:r>
              <a:rPr lang="zh-CN" altLang="en-US" sz="1900" b="0" dirty="0">
                <a:solidFill>
                  <a:srgbClr val="000000"/>
                </a:solidFill>
                <a:ea typeface="黑体" pitchFamily="49" charset="-122"/>
              </a:rPr>
              <a:t>倍的</a:t>
            </a:r>
            <a:r>
              <a:rPr lang="zh-CN" altLang="en-US" sz="1900" b="0" dirty="0" smtClean="0">
                <a:solidFill>
                  <a:srgbClr val="000000"/>
                </a:solidFill>
                <a:ea typeface="黑体" pitchFamily="49" charset="-122"/>
              </a:rPr>
              <a:t>功率增益；</a:t>
            </a:r>
            <a:endParaRPr lang="en-US" altLang="zh-CN" sz="1900" b="0" dirty="0" smtClean="0">
              <a:solidFill>
                <a:srgbClr val="000000"/>
              </a:solidFill>
              <a:ea typeface="黑体" pitchFamily="49" charset="-122"/>
            </a:endParaRPr>
          </a:p>
          <a:p>
            <a:pPr algn="just" fontAlgn="base">
              <a:lnSpc>
                <a:spcPct val="150000"/>
              </a:lnSpc>
              <a:spcBef>
                <a:spcPts val="600"/>
              </a:spcBef>
              <a:spcAft>
                <a:spcPts val="1800"/>
              </a:spcAft>
              <a:buFont typeface="Wingdings" pitchFamily="2" charset="2"/>
              <a:buChar char="n"/>
            </a:pPr>
            <a:r>
              <a:rPr lang="zh-CN" altLang="en-US" sz="1900" b="0" dirty="0">
                <a:solidFill>
                  <a:srgbClr val="000000"/>
                </a:solidFill>
                <a:ea typeface="黑体" pitchFamily="49" charset="-122"/>
              </a:rPr>
              <a:t>下一步将在</a:t>
            </a:r>
            <a:r>
              <a:rPr lang="en-US" altLang="zh-CN" sz="1900" b="0" dirty="0">
                <a:solidFill>
                  <a:srgbClr val="000000"/>
                </a:solidFill>
                <a:ea typeface="黑体" pitchFamily="49" charset="-122"/>
              </a:rPr>
              <a:t>X</a:t>
            </a:r>
            <a:r>
              <a:rPr lang="zh-CN" altLang="en-US" sz="1900" b="0" dirty="0">
                <a:solidFill>
                  <a:srgbClr val="000000"/>
                </a:solidFill>
                <a:ea typeface="黑体" pitchFamily="49" charset="-122"/>
              </a:rPr>
              <a:t>波段</a:t>
            </a:r>
            <a:r>
              <a:rPr lang="en-US" altLang="zh-CN" sz="1900" b="0" dirty="0">
                <a:solidFill>
                  <a:srgbClr val="000000"/>
                </a:solidFill>
                <a:ea typeface="黑体" pitchFamily="49" charset="-122"/>
              </a:rPr>
              <a:t>10MW</a:t>
            </a:r>
            <a:r>
              <a:rPr lang="zh-CN" altLang="en-US" sz="1900" b="0" dirty="0">
                <a:solidFill>
                  <a:srgbClr val="000000"/>
                </a:solidFill>
                <a:ea typeface="黑体" pitchFamily="49" charset="-122"/>
              </a:rPr>
              <a:t>速调管上开展大功率实验。</a:t>
            </a:r>
            <a:endParaRPr lang="en-US" altLang="zh-CN" sz="1900" b="0" dirty="0" smtClean="0">
              <a:solidFill>
                <a:srgbClr val="000000"/>
              </a:solidFill>
              <a:ea typeface="黑体" pitchFamily="49" charset="-122"/>
            </a:endParaRPr>
          </a:p>
        </p:txBody>
      </p:sp>
    </p:spTree>
    <p:extLst>
      <p:ext uri="{BB962C8B-B14F-4D97-AF65-F5344CB8AC3E}">
        <p14:creationId xmlns:p14="http://schemas.microsoft.com/office/powerpoint/2010/main" val="238075856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6413" y="5627057"/>
            <a:ext cx="9144000" cy="1234251"/>
          </a:xfrm>
          <a:prstGeom prst="rect">
            <a:avLst/>
          </a:prstGeom>
          <a:gradFill>
            <a:gsLst>
              <a:gs pos="0">
                <a:schemeClr val="accent1">
                  <a:lumMod val="5000"/>
                  <a:lumOff val="95000"/>
                  <a:alpha val="0"/>
                </a:schemeClr>
              </a:gs>
              <a:gs pos="78000">
                <a:schemeClr val="accent5"/>
              </a:gs>
            </a:gsLst>
            <a:lin ang="10800000" scaled="0"/>
          </a:gradFill>
          <a:ln>
            <a:noFill/>
          </a:ln>
          <a:effectLst>
            <a:outerShdw blurRad="393700" dist="76200" dir="5820000" sx="99000" sy="99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zh-CN" altLang="en-US"/>
          </a:p>
        </p:txBody>
      </p:sp>
      <p:sp>
        <p:nvSpPr>
          <p:cNvPr id="32" name="文本框 45"/>
          <p:cNvSpPr txBox="1">
            <a:spLocks noChangeArrowheads="1"/>
          </p:cNvSpPr>
          <p:nvPr/>
        </p:nvSpPr>
        <p:spPr bwMode="auto">
          <a:xfrm>
            <a:off x="2223901" y="1557338"/>
            <a:ext cx="5051379" cy="1446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spAutoFit/>
          </a:bodyPr>
          <a:lstStyle>
            <a:lvl1pPr defTabSz="912813">
              <a:defRPr sz="2800" b="1">
                <a:solidFill>
                  <a:schemeClr val="bg1"/>
                </a:solidFill>
                <a:latin typeface="Arial" charset="0"/>
                <a:ea typeface="宋体" pitchFamily="2" charset="-122"/>
              </a:defRPr>
            </a:lvl1pPr>
            <a:lvl2pPr marL="742950" indent="-285750" defTabSz="912813">
              <a:defRPr sz="2800" b="1">
                <a:solidFill>
                  <a:schemeClr val="bg1"/>
                </a:solidFill>
                <a:latin typeface="Arial" charset="0"/>
                <a:ea typeface="宋体" pitchFamily="2" charset="-122"/>
              </a:defRPr>
            </a:lvl2pPr>
            <a:lvl3pPr marL="1143000" indent="-228600" defTabSz="912813">
              <a:defRPr sz="2800" b="1">
                <a:solidFill>
                  <a:schemeClr val="bg1"/>
                </a:solidFill>
                <a:latin typeface="Arial" charset="0"/>
                <a:ea typeface="宋体" pitchFamily="2" charset="-122"/>
              </a:defRPr>
            </a:lvl3pPr>
            <a:lvl4pPr marL="1600200" indent="-228600" defTabSz="912813">
              <a:defRPr sz="2800" b="1">
                <a:solidFill>
                  <a:schemeClr val="bg1"/>
                </a:solidFill>
                <a:latin typeface="Arial" charset="0"/>
                <a:ea typeface="宋体" pitchFamily="2" charset="-122"/>
              </a:defRPr>
            </a:lvl4pPr>
            <a:lvl5pPr marL="2057400" indent="-228600" defTabSz="912813">
              <a:defRPr sz="2800" b="1">
                <a:solidFill>
                  <a:schemeClr val="bg1"/>
                </a:solidFill>
                <a:latin typeface="Arial" charset="0"/>
                <a:ea typeface="宋体" pitchFamily="2" charset="-122"/>
              </a:defRPr>
            </a:lvl5pPr>
            <a:lvl6pPr marL="2514600" indent="-228600" defTabSz="912813" eaLnBrk="0" fontAlgn="base" hangingPunct="0">
              <a:spcBef>
                <a:spcPct val="0"/>
              </a:spcBef>
              <a:spcAft>
                <a:spcPct val="0"/>
              </a:spcAft>
              <a:defRPr sz="2800" b="1">
                <a:solidFill>
                  <a:schemeClr val="bg1"/>
                </a:solidFill>
                <a:latin typeface="Arial" charset="0"/>
                <a:ea typeface="宋体" pitchFamily="2" charset="-122"/>
              </a:defRPr>
            </a:lvl6pPr>
            <a:lvl7pPr marL="2971800" indent="-228600" defTabSz="912813" eaLnBrk="0" fontAlgn="base" hangingPunct="0">
              <a:spcBef>
                <a:spcPct val="0"/>
              </a:spcBef>
              <a:spcAft>
                <a:spcPct val="0"/>
              </a:spcAft>
              <a:defRPr sz="2800" b="1">
                <a:solidFill>
                  <a:schemeClr val="bg1"/>
                </a:solidFill>
                <a:latin typeface="Arial" charset="0"/>
                <a:ea typeface="宋体" pitchFamily="2" charset="-122"/>
              </a:defRPr>
            </a:lvl7pPr>
            <a:lvl8pPr marL="3429000" indent="-228600" defTabSz="912813" eaLnBrk="0" fontAlgn="base" hangingPunct="0">
              <a:spcBef>
                <a:spcPct val="0"/>
              </a:spcBef>
              <a:spcAft>
                <a:spcPct val="0"/>
              </a:spcAft>
              <a:defRPr sz="2800" b="1">
                <a:solidFill>
                  <a:schemeClr val="bg1"/>
                </a:solidFill>
                <a:latin typeface="Arial" charset="0"/>
                <a:ea typeface="宋体" pitchFamily="2" charset="-122"/>
              </a:defRPr>
            </a:lvl8pPr>
            <a:lvl9pPr marL="3886200" indent="-228600" defTabSz="912813" eaLnBrk="0" fontAlgn="base" hangingPunct="0">
              <a:spcBef>
                <a:spcPct val="0"/>
              </a:spcBef>
              <a:spcAft>
                <a:spcPct val="0"/>
              </a:spcAft>
              <a:defRPr sz="2800" b="1">
                <a:solidFill>
                  <a:schemeClr val="bg1"/>
                </a:solidFill>
                <a:latin typeface="Arial" charset="0"/>
                <a:ea typeface="宋体" pitchFamily="2" charset="-122"/>
              </a:defRPr>
            </a:lvl9pPr>
          </a:lstStyle>
          <a:p>
            <a:pPr fontAlgn="base">
              <a:spcBef>
                <a:spcPct val="0"/>
              </a:spcBef>
              <a:spcAft>
                <a:spcPct val="0"/>
              </a:spcAft>
            </a:pPr>
            <a:r>
              <a:rPr lang="zh-CN" altLang="en-US" sz="8800" b="0" dirty="0" smtClean="0">
                <a:solidFill>
                  <a:srgbClr val="44546A"/>
                </a:solidFill>
                <a:latin typeface="微软雅黑" pitchFamily="34" charset="-122"/>
                <a:ea typeface="微软雅黑" pitchFamily="34" charset="-122"/>
              </a:rPr>
              <a:t>谢谢聆听</a:t>
            </a:r>
            <a:r>
              <a:rPr lang="en-US" altLang="zh-CN" sz="8800" b="0" dirty="0" smtClean="0">
                <a:solidFill>
                  <a:srgbClr val="44546A"/>
                </a:solidFill>
                <a:latin typeface="微软雅黑" pitchFamily="34" charset="-122"/>
                <a:ea typeface="微软雅黑" pitchFamily="34" charset="-122"/>
              </a:rPr>
              <a:t>!</a:t>
            </a:r>
            <a:endParaRPr lang="zh-CN" altLang="en-US" sz="8800" b="0" dirty="0" smtClean="0">
              <a:solidFill>
                <a:srgbClr val="44546A"/>
              </a:solidFill>
              <a:latin typeface="微软雅黑" pitchFamily="34" charset="-122"/>
              <a:ea typeface="微软雅黑" pitchFamily="34" charset="-122"/>
            </a:endParaRPr>
          </a:p>
        </p:txBody>
      </p:sp>
      <p:cxnSp>
        <p:nvCxnSpPr>
          <p:cNvPr id="33" name="直接连接符 32"/>
          <p:cNvCxnSpPr/>
          <p:nvPr/>
        </p:nvCxnSpPr>
        <p:spPr>
          <a:xfrm flipV="1">
            <a:off x="3267075" y="3163888"/>
            <a:ext cx="2744788" cy="4762"/>
          </a:xfrm>
          <a:prstGeom prst="line">
            <a:avLst/>
          </a:prstGeom>
          <a:ln w="3175">
            <a:solidFill>
              <a:schemeClr val="tx1">
                <a:lumMod val="50000"/>
                <a:lumOff val="50000"/>
                <a:alpha val="33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34" name="圆角矩形 33"/>
          <p:cNvSpPr/>
          <p:nvPr/>
        </p:nvSpPr>
        <p:spPr>
          <a:xfrm rot="10800000" flipV="1">
            <a:off x="4660901" y="3432175"/>
            <a:ext cx="30163" cy="368300"/>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914354">
              <a:defRPr/>
            </a:pPr>
            <a:endParaRPr lang="zh-CN" altLang="en-US" sz="1900">
              <a:solidFill>
                <a:prstClr val="white"/>
              </a:solidFill>
            </a:endParaRPr>
          </a:p>
        </p:txBody>
      </p:sp>
      <p:grpSp>
        <p:nvGrpSpPr>
          <p:cNvPr id="50" name="组合 34"/>
          <p:cNvGrpSpPr>
            <a:grpSpLocks/>
          </p:cNvGrpSpPr>
          <p:nvPr/>
        </p:nvGrpSpPr>
        <p:grpSpPr bwMode="auto">
          <a:xfrm>
            <a:off x="1954213" y="3411542"/>
            <a:ext cx="5497512" cy="415925"/>
            <a:chOff x="7703291" y="5791368"/>
            <a:chExt cx="3575328" cy="418937"/>
          </a:xfrm>
        </p:grpSpPr>
        <p:sp>
          <p:nvSpPr>
            <p:cNvPr id="51" name="文本框 41"/>
            <p:cNvSpPr txBox="1">
              <a:spLocks noChangeArrowheads="1"/>
            </p:cNvSpPr>
            <p:nvPr/>
          </p:nvSpPr>
          <p:spPr bwMode="auto">
            <a:xfrm>
              <a:off x="7703291" y="5806920"/>
              <a:ext cx="1691016" cy="403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defRPr sz="2800" b="1">
                  <a:solidFill>
                    <a:schemeClr val="bg1"/>
                  </a:solidFill>
                  <a:latin typeface="Arial" charset="0"/>
                  <a:ea typeface="宋体" pitchFamily="2" charset="-122"/>
                </a:defRPr>
              </a:lvl1pPr>
              <a:lvl2pPr marL="742950" indent="-285750" defTabSz="912813">
                <a:defRPr sz="2800" b="1">
                  <a:solidFill>
                    <a:schemeClr val="bg1"/>
                  </a:solidFill>
                  <a:latin typeface="Arial" charset="0"/>
                  <a:ea typeface="宋体" pitchFamily="2" charset="-122"/>
                </a:defRPr>
              </a:lvl2pPr>
              <a:lvl3pPr marL="1143000" indent="-228600" defTabSz="912813">
                <a:defRPr sz="2800" b="1">
                  <a:solidFill>
                    <a:schemeClr val="bg1"/>
                  </a:solidFill>
                  <a:latin typeface="Arial" charset="0"/>
                  <a:ea typeface="宋体" pitchFamily="2" charset="-122"/>
                </a:defRPr>
              </a:lvl3pPr>
              <a:lvl4pPr marL="1600200" indent="-228600" defTabSz="912813">
                <a:defRPr sz="2800" b="1">
                  <a:solidFill>
                    <a:schemeClr val="bg1"/>
                  </a:solidFill>
                  <a:latin typeface="Arial" charset="0"/>
                  <a:ea typeface="宋体" pitchFamily="2" charset="-122"/>
                </a:defRPr>
              </a:lvl4pPr>
              <a:lvl5pPr marL="2057400" indent="-228600" defTabSz="912813">
                <a:defRPr sz="2800" b="1">
                  <a:solidFill>
                    <a:schemeClr val="bg1"/>
                  </a:solidFill>
                  <a:latin typeface="Arial" charset="0"/>
                  <a:ea typeface="宋体" pitchFamily="2" charset="-122"/>
                </a:defRPr>
              </a:lvl5pPr>
              <a:lvl6pPr marL="2514600" indent="-228600" defTabSz="912813" eaLnBrk="0" fontAlgn="base" hangingPunct="0">
                <a:spcBef>
                  <a:spcPct val="0"/>
                </a:spcBef>
                <a:spcAft>
                  <a:spcPct val="0"/>
                </a:spcAft>
                <a:defRPr sz="2800" b="1">
                  <a:solidFill>
                    <a:schemeClr val="bg1"/>
                  </a:solidFill>
                  <a:latin typeface="Arial" charset="0"/>
                  <a:ea typeface="宋体" pitchFamily="2" charset="-122"/>
                </a:defRPr>
              </a:lvl6pPr>
              <a:lvl7pPr marL="2971800" indent="-228600" defTabSz="912813" eaLnBrk="0" fontAlgn="base" hangingPunct="0">
                <a:spcBef>
                  <a:spcPct val="0"/>
                </a:spcBef>
                <a:spcAft>
                  <a:spcPct val="0"/>
                </a:spcAft>
                <a:defRPr sz="2800" b="1">
                  <a:solidFill>
                    <a:schemeClr val="bg1"/>
                  </a:solidFill>
                  <a:latin typeface="Arial" charset="0"/>
                  <a:ea typeface="宋体" pitchFamily="2" charset="-122"/>
                </a:defRPr>
              </a:lvl7pPr>
              <a:lvl8pPr marL="3429000" indent="-228600" defTabSz="912813" eaLnBrk="0" fontAlgn="base" hangingPunct="0">
                <a:spcBef>
                  <a:spcPct val="0"/>
                </a:spcBef>
                <a:spcAft>
                  <a:spcPct val="0"/>
                </a:spcAft>
                <a:defRPr sz="2800" b="1">
                  <a:solidFill>
                    <a:schemeClr val="bg1"/>
                  </a:solidFill>
                  <a:latin typeface="Arial" charset="0"/>
                  <a:ea typeface="宋体" pitchFamily="2" charset="-122"/>
                </a:defRPr>
              </a:lvl8pPr>
              <a:lvl9pPr marL="3886200" indent="-228600" defTabSz="912813" eaLnBrk="0" fontAlgn="base" hangingPunct="0">
                <a:spcBef>
                  <a:spcPct val="0"/>
                </a:spcBef>
                <a:spcAft>
                  <a:spcPct val="0"/>
                </a:spcAft>
                <a:defRPr sz="2800" b="1">
                  <a:solidFill>
                    <a:schemeClr val="bg1"/>
                  </a:solidFill>
                  <a:latin typeface="Arial" charset="0"/>
                  <a:ea typeface="宋体" pitchFamily="2" charset="-122"/>
                </a:defRPr>
              </a:lvl9pPr>
            </a:lstStyle>
            <a:p>
              <a:pPr algn="r" fontAlgn="base">
                <a:spcBef>
                  <a:spcPct val="0"/>
                </a:spcBef>
                <a:spcAft>
                  <a:spcPct val="0"/>
                </a:spcAft>
              </a:pPr>
              <a:r>
                <a:rPr lang="zh-CN" altLang="en-US" sz="2000" b="0" dirty="0" smtClean="0">
                  <a:solidFill>
                    <a:srgbClr val="A2A2A2"/>
                  </a:solidFill>
                  <a:latin typeface="微软雅黑" pitchFamily="34" charset="-122"/>
                  <a:ea typeface="微软雅黑" pitchFamily="34" charset="-122"/>
                </a:rPr>
                <a:t>作者：江  涛</a:t>
              </a:r>
              <a:endParaRPr lang="en-US" altLang="zh-CN" sz="2000" b="0" dirty="0" smtClean="0">
                <a:solidFill>
                  <a:srgbClr val="A2A2A2"/>
                </a:solidFill>
                <a:latin typeface="微软雅黑" pitchFamily="34" charset="-122"/>
                <a:ea typeface="微软雅黑" pitchFamily="34" charset="-122"/>
              </a:endParaRPr>
            </a:p>
          </p:txBody>
        </p:sp>
        <p:sp>
          <p:nvSpPr>
            <p:cNvPr id="52" name="矩形 36"/>
            <p:cNvSpPr>
              <a:spLocks noChangeArrowheads="1"/>
            </p:cNvSpPr>
            <p:nvPr/>
          </p:nvSpPr>
          <p:spPr bwMode="auto">
            <a:xfrm>
              <a:off x="9505085" y="5791368"/>
              <a:ext cx="1773534" cy="40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defTabSz="912813" fontAlgn="base">
                <a:spcBef>
                  <a:spcPct val="0"/>
                </a:spcBef>
                <a:spcAft>
                  <a:spcPct val="0"/>
                </a:spcAft>
              </a:pPr>
              <a:r>
                <a:rPr lang="en-US" altLang="zh-CN" sz="2000" dirty="0" smtClean="0">
                  <a:solidFill>
                    <a:srgbClr val="A2A2A2"/>
                  </a:solidFill>
                  <a:latin typeface="微软雅黑" pitchFamily="34" charset="-122"/>
                </a:rPr>
                <a:t>308104060@qq.com</a:t>
              </a:r>
            </a:p>
          </p:txBody>
        </p:sp>
      </p:grpSp>
      <p:sp>
        <p:nvSpPr>
          <p:cNvPr id="53" name="文本框 43"/>
          <p:cNvSpPr txBox="1"/>
          <p:nvPr/>
        </p:nvSpPr>
        <p:spPr>
          <a:xfrm>
            <a:off x="2190878" y="4207950"/>
            <a:ext cx="5117426" cy="461661"/>
          </a:xfrm>
          <a:prstGeom prst="rect">
            <a:avLst/>
          </a:prstGeom>
          <a:noFill/>
        </p:spPr>
        <p:txBody>
          <a:bodyPr lIns="91436" tIns="45718" rIns="91436" bIns="45718">
            <a:spAutoFit/>
          </a:bodyPr>
          <a:lstStyle/>
          <a:p>
            <a:pPr algn="ctr" defTabSz="914354">
              <a:defRPr/>
            </a:pPr>
            <a:r>
              <a:rPr lang="zh-CN" altLang="en-US" sz="2400" b="1" spc="600" dirty="0" smtClean="0">
                <a:solidFill>
                  <a:prstClr val="white">
                    <a:lumMod val="50000"/>
                    <a:alpha val="78000"/>
                  </a:prstClr>
                </a:solidFill>
                <a:latin typeface="Calibri" panose="020F0502020204030204" pitchFamily="34" charset="0"/>
                <a:cs typeface="Segoe UI Semilight" panose="020B0402040204020203" pitchFamily="34" charset="0"/>
              </a:rPr>
              <a:t>第七届全国脉冲功率会议</a:t>
            </a:r>
            <a:endParaRPr lang="zh-CN" altLang="en-US" sz="2400" b="1" spc="600" dirty="0">
              <a:solidFill>
                <a:prstClr val="white">
                  <a:lumMod val="50000"/>
                  <a:alpha val="78000"/>
                </a:prstClr>
              </a:solidFill>
              <a:latin typeface="Calibri" panose="020F0502020204030204" pitchFamily="34" charset="0"/>
              <a:cs typeface="Segoe UI Semilight" panose="020B0402040204020203" pitchFamily="34" charset="0"/>
            </a:endParaRPr>
          </a:p>
        </p:txBody>
      </p:sp>
      <p:grpSp>
        <p:nvGrpSpPr>
          <p:cNvPr id="58" name="组合 39"/>
          <p:cNvGrpSpPr>
            <a:grpSpLocks/>
          </p:cNvGrpSpPr>
          <p:nvPr/>
        </p:nvGrpSpPr>
        <p:grpSpPr bwMode="auto">
          <a:xfrm rot="16200000">
            <a:off x="8418513" y="6107154"/>
            <a:ext cx="1271588" cy="271463"/>
            <a:chOff x="6507038" y="462977"/>
            <a:chExt cx="2430800" cy="471379"/>
          </a:xfrm>
        </p:grpSpPr>
        <p:grpSp>
          <p:nvGrpSpPr>
            <p:cNvPr id="59" name="组合 40"/>
            <p:cNvGrpSpPr>
              <a:grpSpLocks/>
            </p:cNvGrpSpPr>
            <p:nvPr/>
          </p:nvGrpSpPr>
          <p:grpSpPr bwMode="auto">
            <a:xfrm flipV="1">
              <a:off x="6507038" y="462977"/>
              <a:ext cx="1917435" cy="471379"/>
              <a:chOff x="810775" y="1533962"/>
              <a:chExt cx="7782374" cy="1913206"/>
            </a:xfrm>
          </p:grpSpPr>
          <p:sp>
            <p:nvSpPr>
              <p:cNvPr id="61" name="圆角矩形 60"/>
              <p:cNvSpPr/>
              <p:nvPr/>
            </p:nvSpPr>
            <p:spPr>
              <a:xfrm>
                <a:off x="2830770" y="1533962"/>
                <a:ext cx="1749026" cy="1913206"/>
              </a:xfrm>
              <a:prstGeom prst="roundRect">
                <a:avLst>
                  <a:gd name="adj" fmla="val 5039"/>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72" name="圆角矩形 71"/>
              <p:cNvSpPr/>
              <p:nvPr/>
            </p:nvSpPr>
            <p:spPr>
              <a:xfrm>
                <a:off x="798454" y="1533962"/>
                <a:ext cx="1749026" cy="1913206"/>
              </a:xfrm>
              <a:prstGeom prst="roundRect">
                <a:avLst>
                  <a:gd name="adj" fmla="val 503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73" name="圆角矩形 72"/>
              <p:cNvSpPr/>
              <p:nvPr/>
            </p:nvSpPr>
            <p:spPr>
              <a:xfrm>
                <a:off x="6833827" y="1533962"/>
                <a:ext cx="1749026" cy="1913206"/>
              </a:xfrm>
              <a:prstGeom prst="roundRect">
                <a:avLst>
                  <a:gd name="adj" fmla="val 5039"/>
                </a:avLst>
              </a:prstGeom>
              <a:solidFill>
                <a:schemeClr val="accent5">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74" name="圆角矩形 73"/>
              <p:cNvSpPr/>
              <p:nvPr/>
            </p:nvSpPr>
            <p:spPr>
              <a:xfrm>
                <a:off x="4801503" y="1533962"/>
                <a:ext cx="1749026" cy="1913206"/>
              </a:xfrm>
              <a:prstGeom prst="roundRect">
                <a:avLst>
                  <a:gd name="adj" fmla="val 503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sp>
          <p:nvSpPr>
            <p:cNvPr id="60" name="圆角矩形 59"/>
            <p:cNvSpPr/>
            <p:nvPr/>
          </p:nvSpPr>
          <p:spPr>
            <a:xfrm flipV="1">
              <a:off x="8503873" y="462976"/>
              <a:ext cx="430928" cy="471379"/>
            </a:xfrm>
            <a:prstGeom prst="roundRect">
              <a:avLst>
                <a:gd name="adj" fmla="val 5039"/>
              </a:avLst>
            </a:prstGeom>
            <a:solidFill>
              <a:schemeClr val="accent5">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sp>
        <p:nvSpPr>
          <p:cNvPr id="75" name="文本框 45"/>
          <p:cNvSpPr txBox="1">
            <a:spLocks noChangeArrowheads="1"/>
          </p:cNvSpPr>
          <p:nvPr/>
        </p:nvSpPr>
        <p:spPr bwMode="auto">
          <a:xfrm>
            <a:off x="1944688" y="6019800"/>
            <a:ext cx="543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spAutoFit/>
          </a:bodyPr>
          <a:lstStyle>
            <a:lvl1pPr defTabSz="912813">
              <a:defRPr sz="2800" b="1">
                <a:solidFill>
                  <a:schemeClr val="bg1"/>
                </a:solidFill>
                <a:latin typeface="Arial" charset="0"/>
                <a:ea typeface="宋体" pitchFamily="2" charset="-122"/>
              </a:defRPr>
            </a:lvl1pPr>
            <a:lvl2pPr marL="742950" indent="-285750" defTabSz="912813">
              <a:defRPr sz="2800" b="1">
                <a:solidFill>
                  <a:schemeClr val="bg1"/>
                </a:solidFill>
                <a:latin typeface="Arial" charset="0"/>
                <a:ea typeface="宋体" pitchFamily="2" charset="-122"/>
              </a:defRPr>
            </a:lvl2pPr>
            <a:lvl3pPr marL="1143000" indent="-228600" defTabSz="912813">
              <a:defRPr sz="2800" b="1">
                <a:solidFill>
                  <a:schemeClr val="bg1"/>
                </a:solidFill>
                <a:latin typeface="Arial" charset="0"/>
                <a:ea typeface="宋体" pitchFamily="2" charset="-122"/>
              </a:defRPr>
            </a:lvl3pPr>
            <a:lvl4pPr marL="1600200" indent="-228600" defTabSz="912813">
              <a:defRPr sz="2800" b="1">
                <a:solidFill>
                  <a:schemeClr val="bg1"/>
                </a:solidFill>
                <a:latin typeface="Arial" charset="0"/>
                <a:ea typeface="宋体" pitchFamily="2" charset="-122"/>
              </a:defRPr>
            </a:lvl4pPr>
            <a:lvl5pPr marL="2057400" indent="-228600" defTabSz="912813">
              <a:defRPr sz="2800" b="1">
                <a:solidFill>
                  <a:schemeClr val="bg1"/>
                </a:solidFill>
                <a:latin typeface="Arial" charset="0"/>
                <a:ea typeface="宋体" pitchFamily="2" charset="-122"/>
              </a:defRPr>
            </a:lvl5pPr>
            <a:lvl6pPr marL="2514600" indent="-228600" defTabSz="912813" eaLnBrk="0" fontAlgn="base" hangingPunct="0">
              <a:spcBef>
                <a:spcPct val="0"/>
              </a:spcBef>
              <a:spcAft>
                <a:spcPct val="0"/>
              </a:spcAft>
              <a:defRPr sz="2800" b="1">
                <a:solidFill>
                  <a:schemeClr val="bg1"/>
                </a:solidFill>
                <a:latin typeface="Arial" charset="0"/>
                <a:ea typeface="宋体" pitchFamily="2" charset="-122"/>
              </a:defRPr>
            </a:lvl6pPr>
            <a:lvl7pPr marL="2971800" indent="-228600" defTabSz="912813" eaLnBrk="0" fontAlgn="base" hangingPunct="0">
              <a:spcBef>
                <a:spcPct val="0"/>
              </a:spcBef>
              <a:spcAft>
                <a:spcPct val="0"/>
              </a:spcAft>
              <a:defRPr sz="2800" b="1">
                <a:solidFill>
                  <a:schemeClr val="bg1"/>
                </a:solidFill>
                <a:latin typeface="Arial" charset="0"/>
                <a:ea typeface="宋体" pitchFamily="2" charset="-122"/>
              </a:defRPr>
            </a:lvl7pPr>
            <a:lvl8pPr marL="3429000" indent="-228600" defTabSz="912813" eaLnBrk="0" fontAlgn="base" hangingPunct="0">
              <a:spcBef>
                <a:spcPct val="0"/>
              </a:spcBef>
              <a:spcAft>
                <a:spcPct val="0"/>
              </a:spcAft>
              <a:defRPr sz="2800" b="1">
                <a:solidFill>
                  <a:schemeClr val="bg1"/>
                </a:solidFill>
                <a:latin typeface="Arial" charset="0"/>
                <a:ea typeface="宋体" pitchFamily="2" charset="-122"/>
              </a:defRPr>
            </a:lvl8pPr>
            <a:lvl9pPr marL="3886200" indent="-228600" defTabSz="912813" eaLnBrk="0" fontAlgn="base" hangingPunct="0">
              <a:spcBef>
                <a:spcPct val="0"/>
              </a:spcBef>
              <a:spcAft>
                <a:spcPct val="0"/>
              </a:spcAft>
              <a:defRPr sz="2800" b="1">
                <a:solidFill>
                  <a:schemeClr val="bg1"/>
                </a:solidFill>
                <a:latin typeface="Arial" charset="0"/>
                <a:ea typeface="宋体" pitchFamily="2" charset="-122"/>
              </a:defRPr>
            </a:lvl9pPr>
          </a:lstStyle>
          <a:p>
            <a:pPr algn="ctr" fontAlgn="base">
              <a:spcBef>
                <a:spcPct val="0"/>
              </a:spcBef>
              <a:spcAft>
                <a:spcPct val="0"/>
              </a:spcAft>
            </a:pPr>
            <a:r>
              <a:rPr lang="zh-CN" altLang="en-US" sz="2000" dirty="0" smtClean="0">
                <a:solidFill>
                  <a:srgbClr val="FFFFFF"/>
                </a:solidFill>
                <a:latin typeface="微软雅黑" pitchFamily="34" charset="-122"/>
                <a:ea typeface="微软雅黑" pitchFamily="34" charset="-122"/>
              </a:rPr>
              <a:t>西北核技术研究所</a:t>
            </a:r>
            <a:endParaRPr lang="en-US" altLang="zh-CN" sz="2000" dirty="0" smtClean="0">
              <a:solidFill>
                <a:srgbClr val="FFFFFF"/>
              </a:solidFill>
              <a:latin typeface="微软雅黑" pitchFamily="34" charset="-122"/>
              <a:ea typeface="微软雅黑" pitchFamily="34" charset="-122"/>
            </a:endParaRPr>
          </a:p>
        </p:txBody>
      </p:sp>
      <p:sp>
        <p:nvSpPr>
          <p:cNvPr id="76" name="圆角矩形 75"/>
          <p:cNvSpPr/>
          <p:nvPr/>
        </p:nvSpPr>
        <p:spPr>
          <a:xfrm rot="16200000" flipV="1">
            <a:off x="7595394" y="5671365"/>
            <a:ext cx="1281112" cy="1136650"/>
          </a:xfrm>
          <a:prstGeom prst="roundRect">
            <a:avLst>
              <a:gd name="adj" fmla="val 5039"/>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defTabSz="914354">
              <a:defRPr/>
            </a:pPr>
            <a:endParaRPr lang="zh-CN" altLang="en-US" sz="1900">
              <a:solidFill>
                <a:prstClr val="white"/>
              </a:solidFill>
            </a:endParaRPr>
          </a:p>
        </p:txBody>
      </p:sp>
      <p:sp>
        <p:nvSpPr>
          <p:cNvPr id="77" name="Freeform 96"/>
          <p:cNvSpPr>
            <a:spLocks/>
          </p:cNvSpPr>
          <p:nvPr/>
        </p:nvSpPr>
        <p:spPr bwMode="auto">
          <a:xfrm>
            <a:off x="7885113" y="5881688"/>
            <a:ext cx="647700" cy="715962"/>
          </a:xfrm>
          <a:custGeom>
            <a:avLst/>
            <a:gdLst>
              <a:gd name="T0" fmla="*/ 552516 w 216"/>
              <a:gd name="T1" fmla="*/ 0 h 208"/>
              <a:gd name="T2" fmla="*/ 456426 w 216"/>
              <a:gd name="T3" fmla="*/ 110247 h 208"/>
              <a:gd name="T4" fmla="*/ 462432 w 216"/>
              <a:gd name="T5" fmla="*/ 141254 h 208"/>
              <a:gd name="T6" fmla="*/ 180168 w 216"/>
              <a:gd name="T7" fmla="*/ 275617 h 208"/>
              <a:gd name="T8" fmla="*/ 96090 w 216"/>
              <a:gd name="T9" fmla="*/ 220494 h 208"/>
              <a:gd name="T10" fmla="*/ 0 w 216"/>
              <a:gd name="T11" fmla="*/ 330740 h 208"/>
              <a:gd name="T12" fmla="*/ 96090 w 216"/>
              <a:gd name="T13" fmla="*/ 440987 h 208"/>
              <a:gd name="T14" fmla="*/ 168157 w 216"/>
              <a:gd name="T15" fmla="*/ 406535 h 208"/>
              <a:gd name="T16" fmla="*/ 348325 w 216"/>
              <a:gd name="T17" fmla="*/ 554679 h 208"/>
              <a:gd name="T18" fmla="*/ 336314 w 216"/>
              <a:gd name="T19" fmla="*/ 606357 h 208"/>
              <a:gd name="T20" fmla="*/ 432404 w 216"/>
              <a:gd name="T21" fmla="*/ 716604 h 208"/>
              <a:gd name="T22" fmla="*/ 528494 w 216"/>
              <a:gd name="T23" fmla="*/ 606357 h 208"/>
              <a:gd name="T24" fmla="*/ 432404 w 216"/>
              <a:gd name="T25" fmla="*/ 496110 h 208"/>
              <a:gd name="T26" fmla="*/ 363339 w 216"/>
              <a:gd name="T27" fmla="*/ 530563 h 208"/>
              <a:gd name="T28" fmla="*/ 183171 w 216"/>
              <a:gd name="T29" fmla="*/ 382418 h 208"/>
              <a:gd name="T30" fmla="*/ 192180 w 216"/>
              <a:gd name="T31" fmla="*/ 330740 h 208"/>
              <a:gd name="T32" fmla="*/ 189177 w 216"/>
              <a:gd name="T33" fmla="*/ 299733 h 208"/>
              <a:gd name="T34" fmla="*/ 471440 w 216"/>
              <a:gd name="T35" fmla="*/ 165370 h 208"/>
              <a:gd name="T36" fmla="*/ 552516 w 216"/>
              <a:gd name="T37" fmla="*/ 220494 h 208"/>
              <a:gd name="T38" fmla="*/ 648606 w 216"/>
              <a:gd name="T39" fmla="*/ 110247 h 208"/>
              <a:gd name="T40" fmla="*/ 552516 w 216"/>
              <a:gd name="T41" fmla="*/ 0 h 20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6" h="208">
                <a:moveTo>
                  <a:pt x="184" y="0"/>
                </a:moveTo>
                <a:cubicBezTo>
                  <a:pt x="167" y="0"/>
                  <a:pt x="152" y="14"/>
                  <a:pt x="152" y="32"/>
                </a:cubicBezTo>
                <a:cubicBezTo>
                  <a:pt x="152" y="35"/>
                  <a:pt x="153" y="38"/>
                  <a:pt x="154" y="41"/>
                </a:cubicBezTo>
                <a:cubicBezTo>
                  <a:pt x="60" y="80"/>
                  <a:pt x="60" y="80"/>
                  <a:pt x="60" y="80"/>
                </a:cubicBezTo>
                <a:cubicBezTo>
                  <a:pt x="55" y="70"/>
                  <a:pt x="44" y="64"/>
                  <a:pt x="32" y="64"/>
                </a:cubicBezTo>
                <a:cubicBezTo>
                  <a:pt x="15" y="64"/>
                  <a:pt x="0" y="78"/>
                  <a:pt x="0" y="96"/>
                </a:cubicBezTo>
                <a:cubicBezTo>
                  <a:pt x="0" y="113"/>
                  <a:pt x="15" y="128"/>
                  <a:pt x="32" y="128"/>
                </a:cubicBezTo>
                <a:cubicBezTo>
                  <a:pt x="42" y="128"/>
                  <a:pt x="50" y="124"/>
                  <a:pt x="56" y="118"/>
                </a:cubicBezTo>
                <a:cubicBezTo>
                  <a:pt x="116" y="161"/>
                  <a:pt x="116" y="161"/>
                  <a:pt x="116" y="161"/>
                </a:cubicBezTo>
                <a:cubicBezTo>
                  <a:pt x="114" y="165"/>
                  <a:pt x="112" y="170"/>
                  <a:pt x="112" y="176"/>
                </a:cubicBezTo>
                <a:cubicBezTo>
                  <a:pt x="112" y="193"/>
                  <a:pt x="127" y="208"/>
                  <a:pt x="144" y="208"/>
                </a:cubicBezTo>
                <a:cubicBezTo>
                  <a:pt x="162" y="208"/>
                  <a:pt x="176" y="193"/>
                  <a:pt x="176" y="176"/>
                </a:cubicBezTo>
                <a:cubicBezTo>
                  <a:pt x="176" y="158"/>
                  <a:pt x="162" y="144"/>
                  <a:pt x="144" y="144"/>
                </a:cubicBezTo>
                <a:cubicBezTo>
                  <a:pt x="135" y="144"/>
                  <a:pt x="127" y="148"/>
                  <a:pt x="121" y="154"/>
                </a:cubicBezTo>
                <a:cubicBezTo>
                  <a:pt x="61" y="111"/>
                  <a:pt x="61" y="111"/>
                  <a:pt x="61" y="111"/>
                </a:cubicBezTo>
                <a:cubicBezTo>
                  <a:pt x="63" y="107"/>
                  <a:pt x="64" y="101"/>
                  <a:pt x="64" y="96"/>
                </a:cubicBezTo>
                <a:cubicBezTo>
                  <a:pt x="64" y="93"/>
                  <a:pt x="64" y="90"/>
                  <a:pt x="63" y="87"/>
                </a:cubicBezTo>
                <a:cubicBezTo>
                  <a:pt x="157" y="48"/>
                  <a:pt x="157" y="48"/>
                  <a:pt x="157" y="48"/>
                </a:cubicBezTo>
                <a:cubicBezTo>
                  <a:pt x="162" y="57"/>
                  <a:pt x="173" y="64"/>
                  <a:pt x="184" y="64"/>
                </a:cubicBezTo>
                <a:cubicBezTo>
                  <a:pt x="202" y="64"/>
                  <a:pt x="216" y="49"/>
                  <a:pt x="216" y="32"/>
                </a:cubicBezTo>
                <a:cubicBezTo>
                  <a:pt x="216" y="14"/>
                  <a:pt x="202" y="0"/>
                  <a:pt x="18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36" tIns="45718" rIns="91436" bIns="45718"/>
          <a:lstStyle/>
          <a:p>
            <a:pPr eaLnBrk="0" fontAlgn="base" hangingPunct="0">
              <a:spcBef>
                <a:spcPct val="0"/>
              </a:spcBef>
              <a:spcAft>
                <a:spcPct val="0"/>
              </a:spcAft>
            </a:pPr>
            <a:endParaRPr lang="zh-CN" altLang="en-US" sz="2800" b="1" smtClean="0">
              <a:solidFill>
                <a:prstClr val="white"/>
              </a:solidFill>
              <a:latin typeface="Arial" charset="0"/>
              <a:ea typeface="宋体" pitchFamily="2" charset="-122"/>
            </a:endParaRPr>
          </a:p>
        </p:txBody>
      </p:sp>
    </p:spTree>
    <p:extLst>
      <p:ext uri="{BB962C8B-B14F-4D97-AF65-F5344CB8AC3E}">
        <p14:creationId xmlns:p14="http://schemas.microsoft.com/office/powerpoint/2010/main" val="269132055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6" name="组 3"/>
          <p:cNvGrpSpPr>
            <a:grpSpLocks/>
          </p:cNvGrpSpPr>
          <p:nvPr/>
        </p:nvGrpSpPr>
        <p:grpSpPr bwMode="auto">
          <a:xfrm>
            <a:off x="-15873" y="2847975"/>
            <a:ext cx="9159875" cy="1295400"/>
            <a:chOff x="-21102" y="2847433"/>
            <a:chExt cx="12213102" cy="1296345"/>
          </a:xfrm>
        </p:grpSpPr>
        <p:sp>
          <p:nvSpPr>
            <p:cNvPr id="51" name="矩形 50"/>
            <p:cNvSpPr/>
            <p:nvPr/>
          </p:nvSpPr>
          <p:spPr>
            <a:xfrm flipH="1">
              <a:off x="65" y="2872852"/>
              <a:ext cx="12191935" cy="1251863"/>
            </a:xfrm>
            <a:prstGeom prst="rect">
              <a:avLst/>
            </a:prstGeom>
            <a:gradFill>
              <a:gsLst>
                <a:gs pos="0">
                  <a:schemeClr val="accent1">
                    <a:lumMod val="5000"/>
                    <a:lumOff val="95000"/>
                    <a:alpha val="0"/>
                  </a:schemeClr>
                </a:gs>
                <a:gs pos="78000">
                  <a:schemeClr val="accent5"/>
                </a:gs>
              </a:gsLst>
              <a:lin ang="10800000" scaled="0"/>
            </a:gradFill>
            <a:ln>
              <a:noFill/>
            </a:ln>
            <a:effectLst>
              <a:outerShdw blurRad="393700" dist="76200" dir="5820000" sx="99000" sy="99000" algn="t"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0" name="圆角矩形 39"/>
            <p:cNvSpPr/>
            <p:nvPr/>
          </p:nvSpPr>
          <p:spPr>
            <a:xfrm rot="10800000" flipV="1">
              <a:off x="463613" y="2847433"/>
              <a:ext cx="1274227" cy="1291580"/>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defTabSz="914354">
                <a:defRPr/>
              </a:pPr>
              <a:r>
                <a:rPr lang="en-US" altLang="zh-CN" sz="6000" dirty="0">
                  <a:solidFill>
                    <a:prstClr val="white"/>
                  </a:solidFill>
                </a:rPr>
                <a:t>1</a:t>
              </a:r>
              <a:endParaRPr lang="zh-CN" altLang="en-US" sz="6000" dirty="0">
                <a:solidFill>
                  <a:prstClr val="white"/>
                </a:solidFill>
              </a:endParaRPr>
            </a:p>
          </p:txBody>
        </p:sp>
        <p:grpSp>
          <p:nvGrpSpPr>
            <p:cNvPr id="62480" name="组 2"/>
            <p:cNvGrpSpPr>
              <a:grpSpLocks/>
            </p:cNvGrpSpPr>
            <p:nvPr/>
          </p:nvGrpSpPr>
          <p:grpSpPr bwMode="auto">
            <a:xfrm>
              <a:off x="-21102" y="2858492"/>
              <a:ext cx="242777" cy="1285286"/>
              <a:chOff x="-21102" y="2858492"/>
              <a:chExt cx="242777" cy="1285286"/>
            </a:xfrm>
          </p:grpSpPr>
          <p:sp>
            <p:nvSpPr>
              <p:cNvPr id="46" name="圆角矩形 45"/>
              <p:cNvSpPr/>
              <p:nvPr/>
            </p:nvSpPr>
            <p:spPr>
              <a:xfrm rot="16200000" flipV="1">
                <a:off x="-12983" y="3643175"/>
                <a:ext cx="227179" cy="243416"/>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7" name="圆角矩形 46"/>
              <p:cNvSpPr/>
              <p:nvPr/>
            </p:nvSpPr>
            <p:spPr>
              <a:xfrm rot="16200000" flipV="1">
                <a:off x="-12982" y="3908481"/>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8" name="圆角矩形 47"/>
              <p:cNvSpPr/>
              <p:nvPr/>
            </p:nvSpPr>
            <p:spPr>
              <a:xfrm rot="16200000" flipV="1">
                <a:off x="-12983" y="3122096"/>
                <a:ext cx="227179" cy="243416"/>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9" name="圆角矩形 48"/>
              <p:cNvSpPr/>
              <p:nvPr/>
            </p:nvSpPr>
            <p:spPr>
              <a:xfrm rot="16200000" flipV="1">
                <a:off x="-12982" y="3387401"/>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45" name="圆角矩形 44"/>
              <p:cNvSpPr/>
              <p:nvPr/>
            </p:nvSpPr>
            <p:spPr>
              <a:xfrm rot="16200000" flipV="1">
                <a:off x="-12982" y="2850435"/>
                <a:ext cx="227178" cy="243416"/>
              </a:xfrm>
              <a:prstGeom prst="roundRect">
                <a:avLst>
                  <a:gd name="adj" fmla="val 5039"/>
                </a:avLst>
              </a:prstGeom>
              <a:solidFill>
                <a:schemeClr val="accent5">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sp>
          <p:nvSpPr>
            <p:cNvPr id="62481" name="矩形 52"/>
            <p:cNvSpPr>
              <a:spLocks noChangeArrowheads="1"/>
            </p:cNvSpPr>
            <p:nvPr/>
          </p:nvSpPr>
          <p:spPr bwMode="auto">
            <a:xfrm>
              <a:off x="5016873" y="3068961"/>
              <a:ext cx="2862302" cy="83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spAutoFit/>
            </a:bodyPr>
            <a:lstStyle/>
            <a:p>
              <a:pPr algn="ctr" defTabSz="912813" fontAlgn="base">
                <a:spcBef>
                  <a:spcPct val="0"/>
                </a:spcBef>
                <a:spcAft>
                  <a:spcPct val="0"/>
                </a:spcAft>
              </a:pPr>
              <a:r>
                <a:rPr lang="zh-CN" altLang="en-US" sz="4800" dirty="0" smtClean="0">
                  <a:solidFill>
                    <a:srgbClr val="FFFFFF"/>
                  </a:solidFill>
                  <a:latin typeface="微软雅黑" pitchFamily="34" charset="-122"/>
                </a:rPr>
                <a:t>前    言</a:t>
              </a:r>
              <a:endParaRPr lang="en-US" altLang="zh-CN" sz="4800" dirty="0" smtClean="0">
                <a:solidFill>
                  <a:srgbClr val="FFFFFF"/>
                </a:solidFill>
                <a:latin typeface="微软雅黑" pitchFamily="34" charset="-122"/>
              </a:endParaRPr>
            </a:p>
          </p:txBody>
        </p:sp>
      </p:grpSp>
      <p:grpSp>
        <p:nvGrpSpPr>
          <p:cNvPr id="62467" name="组 27"/>
          <p:cNvGrpSpPr>
            <a:grpSpLocks/>
          </p:cNvGrpSpPr>
          <p:nvPr/>
        </p:nvGrpSpPr>
        <p:grpSpPr bwMode="auto">
          <a:xfrm>
            <a:off x="8532815" y="252415"/>
            <a:ext cx="611187" cy="484187"/>
            <a:chOff x="11376584" y="252856"/>
            <a:chExt cx="815413" cy="484288"/>
          </a:xfrm>
        </p:grpSpPr>
        <p:grpSp>
          <p:nvGrpSpPr>
            <p:cNvPr id="62469" name="组 29"/>
            <p:cNvGrpSpPr>
              <a:grpSpLocks/>
            </p:cNvGrpSpPr>
            <p:nvPr/>
          </p:nvGrpSpPr>
          <p:grpSpPr bwMode="auto">
            <a:xfrm>
              <a:off x="12039604" y="252856"/>
              <a:ext cx="152393" cy="484287"/>
              <a:chOff x="12039604" y="252856"/>
              <a:chExt cx="152393" cy="484287"/>
            </a:xfrm>
          </p:grpSpPr>
          <p:sp>
            <p:nvSpPr>
              <p:cNvPr id="34" name="圆角矩形 33"/>
              <p:cNvSpPr/>
              <p:nvPr/>
            </p:nvSpPr>
            <p:spPr>
              <a:xfrm rot="16200000" flipV="1">
                <a:off x="12072878" y="517994"/>
                <a:ext cx="85743" cy="152493"/>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5" name="圆角矩形 34"/>
              <p:cNvSpPr/>
              <p:nvPr/>
            </p:nvSpPr>
            <p:spPr>
              <a:xfrm rot="16200000" flipV="1">
                <a:off x="12072878" y="618027"/>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6" name="圆角矩形 35"/>
              <p:cNvSpPr/>
              <p:nvPr/>
            </p:nvSpPr>
            <p:spPr>
              <a:xfrm rot="16200000" flipV="1">
                <a:off x="12072878" y="321103"/>
                <a:ext cx="85743" cy="152493"/>
              </a:xfrm>
              <a:prstGeom prst="roundRect">
                <a:avLst>
                  <a:gd name="adj" fmla="val 5039"/>
                </a:avLst>
              </a:prstGeom>
              <a:solidFill>
                <a:srgbClr val="4472C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7" name="圆角矩形 36"/>
              <p:cNvSpPr/>
              <p:nvPr/>
            </p:nvSpPr>
            <p:spPr>
              <a:xfrm rot="16200000" flipV="1">
                <a:off x="12072878" y="421135"/>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38" name="圆角矩形 37"/>
              <p:cNvSpPr/>
              <p:nvPr/>
            </p:nvSpPr>
            <p:spPr>
              <a:xfrm rot="16200000" flipV="1">
                <a:off x="12072878" y="219481"/>
                <a:ext cx="85743" cy="152493"/>
              </a:xfrm>
              <a:prstGeom prst="roundRect">
                <a:avLst>
                  <a:gd name="adj" fmla="val 5039"/>
                </a:avLst>
              </a:prstGeom>
              <a:solidFill>
                <a:srgbClr val="2F559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grpSp>
        <p:grpSp>
          <p:nvGrpSpPr>
            <p:cNvPr id="62470" name="组合 99"/>
            <p:cNvGrpSpPr>
              <a:grpSpLocks/>
            </p:cNvGrpSpPr>
            <p:nvPr/>
          </p:nvGrpSpPr>
          <p:grpSpPr bwMode="auto">
            <a:xfrm>
              <a:off x="11376584" y="252857"/>
              <a:ext cx="568637" cy="484287"/>
              <a:chOff x="1326232" y="220268"/>
              <a:chExt cx="1486788" cy="1266241"/>
            </a:xfrm>
          </p:grpSpPr>
          <p:sp>
            <p:nvSpPr>
              <p:cNvPr id="32" name="圆角矩形 31"/>
              <p:cNvSpPr/>
              <p:nvPr/>
            </p:nvSpPr>
            <p:spPr>
              <a:xfrm rot="16200000" flipV="1">
                <a:off x="1435163" y="111334"/>
                <a:ext cx="1266244" cy="1484109"/>
              </a:xfrm>
              <a:prstGeom prst="roundRect">
                <a:avLst>
                  <a:gd name="adj" fmla="val 5039"/>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a:defRPr/>
                </a:pPr>
                <a:endParaRPr lang="zh-CN" altLang="en-US" sz="1900">
                  <a:solidFill>
                    <a:prstClr val="white"/>
                  </a:solidFill>
                </a:endParaRPr>
              </a:p>
            </p:txBody>
          </p:sp>
          <p:sp>
            <p:nvSpPr>
              <p:cNvPr id="62472" name="Freeform 96"/>
              <p:cNvSpPr>
                <a:spLocks/>
              </p:cNvSpPr>
              <p:nvPr/>
            </p:nvSpPr>
            <p:spPr bwMode="auto">
              <a:xfrm>
                <a:off x="1688344" y="499515"/>
                <a:ext cx="849451" cy="707752"/>
              </a:xfrm>
              <a:custGeom>
                <a:avLst/>
                <a:gdLst>
                  <a:gd name="T0" fmla="*/ 723606 w 216"/>
                  <a:gd name="T1" fmla="*/ 0 h 208"/>
                  <a:gd name="T2" fmla="*/ 597762 w 216"/>
                  <a:gd name="T3" fmla="*/ 108885 h 208"/>
                  <a:gd name="T4" fmla="*/ 605627 w 216"/>
                  <a:gd name="T5" fmla="*/ 139509 h 208"/>
                  <a:gd name="T6" fmla="*/ 235959 w 216"/>
                  <a:gd name="T7" fmla="*/ 272212 h 208"/>
                  <a:gd name="T8" fmla="*/ 125845 w 216"/>
                  <a:gd name="T9" fmla="*/ 217770 h 208"/>
                  <a:gd name="T10" fmla="*/ 0 w 216"/>
                  <a:gd name="T11" fmla="*/ 326655 h 208"/>
                  <a:gd name="T12" fmla="*/ 125845 w 216"/>
                  <a:gd name="T13" fmla="*/ 435540 h 208"/>
                  <a:gd name="T14" fmla="*/ 220228 w 216"/>
                  <a:gd name="T15" fmla="*/ 401513 h 208"/>
                  <a:gd name="T16" fmla="*/ 456187 w 216"/>
                  <a:gd name="T17" fmla="*/ 547827 h 208"/>
                  <a:gd name="T18" fmla="*/ 440456 w 216"/>
                  <a:gd name="T19" fmla="*/ 598867 h 208"/>
                  <a:gd name="T20" fmla="*/ 566301 w 216"/>
                  <a:gd name="T21" fmla="*/ 707752 h 208"/>
                  <a:gd name="T22" fmla="*/ 692145 w 216"/>
                  <a:gd name="T23" fmla="*/ 598867 h 208"/>
                  <a:gd name="T24" fmla="*/ 566301 w 216"/>
                  <a:gd name="T25" fmla="*/ 489982 h 208"/>
                  <a:gd name="T26" fmla="*/ 475850 w 216"/>
                  <a:gd name="T27" fmla="*/ 524009 h 208"/>
                  <a:gd name="T28" fmla="*/ 239891 w 216"/>
                  <a:gd name="T29" fmla="*/ 377695 h 208"/>
                  <a:gd name="T30" fmla="*/ 251689 w 216"/>
                  <a:gd name="T31" fmla="*/ 326655 h 208"/>
                  <a:gd name="T32" fmla="*/ 247757 w 216"/>
                  <a:gd name="T33" fmla="*/ 296031 h 208"/>
                  <a:gd name="T34" fmla="*/ 617425 w 216"/>
                  <a:gd name="T35" fmla="*/ 163327 h 208"/>
                  <a:gd name="T36" fmla="*/ 723606 w 216"/>
                  <a:gd name="T37" fmla="*/ 217770 h 208"/>
                  <a:gd name="T38" fmla="*/ 849451 w 216"/>
                  <a:gd name="T39" fmla="*/ 108885 h 208"/>
                  <a:gd name="T40" fmla="*/ 723606 w 216"/>
                  <a:gd name="T41" fmla="*/ 0 h 20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16" h="208">
                    <a:moveTo>
                      <a:pt x="184" y="0"/>
                    </a:moveTo>
                    <a:cubicBezTo>
                      <a:pt x="167" y="0"/>
                      <a:pt x="152" y="14"/>
                      <a:pt x="152" y="32"/>
                    </a:cubicBezTo>
                    <a:cubicBezTo>
                      <a:pt x="152" y="35"/>
                      <a:pt x="153" y="38"/>
                      <a:pt x="154" y="41"/>
                    </a:cubicBezTo>
                    <a:cubicBezTo>
                      <a:pt x="60" y="80"/>
                      <a:pt x="60" y="80"/>
                      <a:pt x="60" y="80"/>
                    </a:cubicBezTo>
                    <a:cubicBezTo>
                      <a:pt x="55" y="70"/>
                      <a:pt x="44" y="64"/>
                      <a:pt x="32" y="64"/>
                    </a:cubicBezTo>
                    <a:cubicBezTo>
                      <a:pt x="15" y="64"/>
                      <a:pt x="0" y="78"/>
                      <a:pt x="0" y="96"/>
                    </a:cubicBezTo>
                    <a:cubicBezTo>
                      <a:pt x="0" y="113"/>
                      <a:pt x="15" y="128"/>
                      <a:pt x="32" y="128"/>
                    </a:cubicBezTo>
                    <a:cubicBezTo>
                      <a:pt x="42" y="128"/>
                      <a:pt x="50" y="124"/>
                      <a:pt x="56" y="118"/>
                    </a:cubicBezTo>
                    <a:cubicBezTo>
                      <a:pt x="116" y="161"/>
                      <a:pt x="116" y="161"/>
                      <a:pt x="116" y="161"/>
                    </a:cubicBezTo>
                    <a:cubicBezTo>
                      <a:pt x="114" y="165"/>
                      <a:pt x="112" y="170"/>
                      <a:pt x="112" y="176"/>
                    </a:cubicBezTo>
                    <a:cubicBezTo>
                      <a:pt x="112" y="193"/>
                      <a:pt x="127" y="208"/>
                      <a:pt x="144" y="208"/>
                    </a:cubicBezTo>
                    <a:cubicBezTo>
                      <a:pt x="162" y="208"/>
                      <a:pt x="176" y="193"/>
                      <a:pt x="176" y="176"/>
                    </a:cubicBezTo>
                    <a:cubicBezTo>
                      <a:pt x="176" y="158"/>
                      <a:pt x="162" y="144"/>
                      <a:pt x="144" y="144"/>
                    </a:cubicBezTo>
                    <a:cubicBezTo>
                      <a:pt x="135" y="144"/>
                      <a:pt x="127" y="148"/>
                      <a:pt x="121" y="154"/>
                    </a:cubicBezTo>
                    <a:cubicBezTo>
                      <a:pt x="61" y="111"/>
                      <a:pt x="61" y="111"/>
                      <a:pt x="61" y="111"/>
                    </a:cubicBezTo>
                    <a:cubicBezTo>
                      <a:pt x="63" y="107"/>
                      <a:pt x="64" y="101"/>
                      <a:pt x="64" y="96"/>
                    </a:cubicBezTo>
                    <a:cubicBezTo>
                      <a:pt x="64" y="93"/>
                      <a:pt x="64" y="90"/>
                      <a:pt x="63" y="87"/>
                    </a:cubicBezTo>
                    <a:cubicBezTo>
                      <a:pt x="157" y="48"/>
                      <a:pt x="157" y="48"/>
                      <a:pt x="157" y="48"/>
                    </a:cubicBezTo>
                    <a:cubicBezTo>
                      <a:pt x="162" y="57"/>
                      <a:pt x="173" y="64"/>
                      <a:pt x="184" y="64"/>
                    </a:cubicBezTo>
                    <a:cubicBezTo>
                      <a:pt x="202" y="64"/>
                      <a:pt x="216" y="49"/>
                      <a:pt x="216" y="32"/>
                    </a:cubicBezTo>
                    <a:cubicBezTo>
                      <a:pt x="216" y="14"/>
                      <a:pt x="202" y="0"/>
                      <a:pt x="18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zh-CN" altLang="en-US" sz="2800" b="1" smtClean="0">
                  <a:solidFill>
                    <a:prstClr val="white"/>
                  </a:solidFill>
                  <a:latin typeface="Arial" charset="0"/>
                  <a:ea typeface="宋体" pitchFamily="2" charset="-122"/>
                </a:endParaRPr>
              </a:p>
            </p:txBody>
          </p:sp>
        </p:grpSp>
      </p:grpSp>
      <p:pic>
        <p:nvPicPr>
          <p:cNvPr id="62468" name="Picture 16" descr="01"/>
          <p:cNvPicPr>
            <a:picLocks noChangeAspect="1" noChangeArrowheads="1" noCrop="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7569221" y="98427"/>
            <a:ext cx="8223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1925907"/>
      </p:ext>
    </p:extLst>
  </p:cSld>
  <p:clrMapOvr>
    <a:masterClrMapping/>
  </p:clrMapOvr>
  <p:transition spd="slow">
    <p:blinds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矩形 9"/>
          <p:cNvSpPr>
            <a:spLocks noChangeArrowheads="1"/>
          </p:cNvSpPr>
          <p:nvPr/>
        </p:nvSpPr>
        <p:spPr bwMode="auto">
          <a:xfrm>
            <a:off x="3508759" y="241301"/>
            <a:ext cx="1983235"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前    言    </a:t>
            </a:r>
          </a:p>
        </p:txBody>
      </p:sp>
      <p:sp>
        <p:nvSpPr>
          <p:cNvPr id="63491" name="矩形 1"/>
          <p:cNvSpPr>
            <a:spLocks noChangeArrowheads="1"/>
          </p:cNvSpPr>
          <p:nvPr/>
        </p:nvSpPr>
        <p:spPr bwMode="auto">
          <a:xfrm>
            <a:off x="468315" y="1052517"/>
            <a:ext cx="8064125"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lnSpc>
                <a:spcPct val="150000"/>
              </a:lnSpc>
              <a:spcBef>
                <a:spcPct val="0"/>
              </a:spcBef>
              <a:spcAft>
                <a:spcPts val="18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基于大功率速调管和微波</a:t>
            </a:r>
            <a:r>
              <a:rPr lang="zh-CN" altLang="en-US" sz="2000" dirty="0">
                <a:solidFill>
                  <a:srgbClr val="FF0000"/>
                </a:solidFill>
                <a:latin typeface="微软雅黑" pitchFamily="34" charset="-122"/>
                <a:ea typeface="微软雅黑" pitchFamily="34" charset="-122"/>
                <a:cs typeface="Times New Roman" pitchFamily="18" charset="0"/>
              </a:rPr>
              <a:t>脉冲压缩技术</a:t>
            </a:r>
            <a:r>
              <a:rPr lang="zh-CN" altLang="en-US" sz="2000" dirty="0">
                <a:solidFill>
                  <a:srgbClr val="000000"/>
                </a:solidFill>
                <a:latin typeface="微软雅黑" pitchFamily="34" charset="-122"/>
                <a:ea typeface="微软雅黑" pitchFamily="34" charset="-122"/>
                <a:cs typeface="Times New Roman" pitchFamily="18" charset="0"/>
              </a:rPr>
              <a:t>是获得高功率微波脉冲的方式之一。它通常是将大功率速调管产生的</a:t>
            </a:r>
            <a:r>
              <a:rPr lang="zh-CN" altLang="en-US" sz="2000" dirty="0">
                <a:solidFill>
                  <a:srgbClr val="FF0000"/>
                </a:solidFill>
                <a:latin typeface="微软雅黑" pitchFamily="34" charset="-122"/>
                <a:ea typeface="微软雅黑" pitchFamily="34" charset="-122"/>
                <a:cs typeface="Times New Roman" pitchFamily="18" charset="0"/>
              </a:rPr>
              <a:t>长脉冲微波压缩为高功率的短脉冲</a:t>
            </a:r>
            <a:r>
              <a:rPr lang="zh-CN" altLang="en-US" sz="2000" dirty="0" smtClean="0">
                <a:solidFill>
                  <a:srgbClr val="FF0000"/>
                </a:solidFill>
                <a:latin typeface="微软雅黑" pitchFamily="34" charset="-122"/>
                <a:ea typeface="微软雅黑" pitchFamily="34" charset="-122"/>
                <a:cs typeface="Times New Roman" pitchFamily="18" charset="0"/>
              </a:rPr>
              <a:t>微波</a:t>
            </a:r>
            <a:r>
              <a:rPr lang="zh-CN" altLang="en-US" sz="2000" dirty="0" smtClean="0">
                <a:solidFill>
                  <a:srgbClr val="000000"/>
                </a:solidFill>
                <a:latin typeface="微软雅黑" pitchFamily="34" charset="-122"/>
                <a:ea typeface="微软雅黑" pitchFamily="34" charset="-122"/>
                <a:cs typeface="Times New Roman" pitchFamily="18" charset="0"/>
              </a:rPr>
              <a:t>。</a:t>
            </a:r>
            <a:endParaRPr lang="en-US" altLang="zh-CN" sz="2000" dirty="0" smtClean="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lnSpc>
                <a:spcPct val="150000"/>
              </a:lnSpc>
              <a:spcBef>
                <a:spcPct val="0"/>
              </a:spcBef>
              <a:spcAft>
                <a:spcPts val="1800"/>
              </a:spcAft>
              <a:buClr>
                <a:srgbClr val="0000CC"/>
              </a:buClr>
              <a:buFont typeface="Wingdings" pitchFamily="2" charset="2"/>
              <a:buChar char="u"/>
            </a:pPr>
            <a:r>
              <a:rPr lang="zh-CN" altLang="en-US" sz="2000" dirty="0" smtClean="0">
                <a:solidFill>
                  <a:srgbClr val="000000"/>
                </a:solidFill>
                <a:latin typeface="微软雅黑" pitchFamily="34" charset="-122"/>
                <a:ea typeface="微软雅黑" pitchFamily="34" charset="-122"/>
                <a:cs typeface="Times New Roman" pitchFamily="18" charset="0"/>
              </a:rPr>
              <a:t>与</a:t>
            </a:r>
            <a:r>
              <a:rPr lang="zh-CN" altLang="en-US" sz="2000" dirty="0">
                <a:solidFill>
                  <a:srgbClr val="000000"/>
                </a:solidFill>
                <a:latin typeface="微软雅黑" pitchFamily="34" charset="-122"/>
                <a:ea typeface="微软雅黑" pitchFamily="34" charset="-122"/>
                <a:cs typeface="Times New Roman" pitchFamily="18" charset="0"/>
              </a:rPr>
              <a:t>传统高功率微波器件相比，基于大功率速调管和微波脉冲压缩技术产生高功率微波的系统由于对初级微波源及脉冲驱动源输出功率的要求降低，因而更容易实现</a:t>
            </a:r>
            <a:r>
              <a:rPr lang="zh-CN" altLang="en-US" sz="2000" dirty="0">
                <a:solidFill>
                  <a:srgbClr val="FF0000"/>
                </a:solidFill>
                <a:latin typeface="微软雅黑" pitchFamily="34" charset="-122"/>
                <a:ea typeface="微软雅黑" pitchFamily="34" charset="-122"/>
                <a:cs typeface="Times New Roman" pitchFamily="18" charset="0"/>
              </a:rPr>
              <a:t>高重复频率、长脉宽及长时间稳定</a:t>
            </a:r>
            <a:r>
              <a:rPr lang="zh-CN" altLang="en-US" sz="2000" dirty="0" smtClean="0">
                <a:solidFill>
                  <a:srgbClr val="FF0000"/>
                </a:solidFill>
                <a:latin typeface="微软雅黑" pitchFamily="34" charset="-122"/>
                <a:ea typeface="微软雅黑" pitchFamily="34" charset="-122"/>
                <a:cs typeface="Times New Roman" pitchFamily="18" charset="0"/>
              </a:rPr>
              <a:t>运行</a:t>
            </a:r>
            <a:r>
              <a:rPr lang="zh-CN" altLang="en-US" sz="2000" dirty="0" smtClean="0">
                <a:solidFill>
                  <a:srgbClr val="000000"/>
                </a:solidFill>
                <a:latin typeface="微软雅黑" pitchFamily="34" charset="-122"/>
                <a:ea typeface="微软雅黑" pitchFamily="34" charset="-122"/>
                <a:cs typeface="Times New Roman" pitchFamily="18" charset="0"/>
              </a:rPr>
              <a:t>。</a:t>
            </a:r>
            <a:endParaRPr lang="en-US" altLang="zh-CN" sz="2000" dirty="0" smtClean="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lnSpc>
                <a:spcPct val="150000"/>
              </a:lnSpc>
              <a:spcBef>
                <a:spcPct val="0"/>
              </a:spcBef>
              <a:spcAft>
                <a:spcPts val="1800"/>
              </a:spcAft>
              <a:buClr>
                <a:srgbClr val="0000CC"/>
              </a:buClr>
              <a:buFont typeface="Wingdings" pitchFamily="2" charset="2"/>
              <a:buChar char="u"/>
            </a:pPr>
            <a:r>
              <a:rPr lang="zh-CN" altLang="zh-CN" sz="2000" dirty="0">
                <a:solidFill>
                  <a:schemeClr val="accent4">
                    <a:lumMod val="10000"/>
                  </a:schemeClr>
                </a:solidFill>
                <a:latin typeface="微软雅黑" pitchFamily="34" charset="-122"/>
                <a:ea typeface="微软雅黑" pitchFamily="34" charset="-122"/>
              </a:rPr>
              <a:t>若基于多个大功率速调管先功率合成再脉冲压缩的方式，输出功率有望突破</a:t>
            </a:r>
            <a:r>
              <a:rPr lang="en-US" altLang="zh-CN" sz="2000" dirty="0">
                <a:solidFill>
                  <a:srgbClr val="FF0000"/>
                </a:solidFill>
                <a:latin typeface="微软雅黑" pitchFamily="34" charset="-122"/>
                <a:ea typeface="微软雅黑" pitchFamily="34" charset="-122"/>
              </a:rPr>
              <a:t>1GW</a:t>
            </a:r>
            <a:r>
              <a:rPr lang="zh-CN" altLang="zh-CN" sz="2000" dirty="0" smtClean="0">
                <a:solidFill>
                  <a:schemeClr val="accent4">
                    <a:lumMod val="10000"/>
                  </a:schemeClr>
                </a:solidFill>
                <a:latin typeface="微软雅黑" pitchFamily="34" charset="-122"/>
                <a:ea typeface="微软雅黑" pitchFamily="34" charset="-122"/>
              </a:rPr>
              <a:t>。</a:t>
            </a:r>
            <a:endParaRPr lang="zh-CN" altLang="en-US" sz="2000" dirty="0">
              <a:solidFill>
                <a:schemeClr val="accent4">
                  <a:lumMod val="10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356376225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矩形 1"/>
          <p:cNvSpPr>
            <a:spLocks noChangeArrowheads="1"/>
          </p:cNvSpPr>
          <p:nvPr/>
        </p:nvSpPr>
        <p:spPr bwMode="auto">
          <a:xfrm>
            <a:off x="468315" y="1052517"/>
            <a:ext cx="80641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lnSpc>
                <a:spcPct val="150000"/>
              </a:lnSpc>
              <a:spcBef>
                <a:spcPct val="0"/>
              </a:spcBef>
              <a:spcAft>
                <a:spcPts val="18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常用的微波脉冲压缩方式主要有能量倍增器</a:t>
            </a:r>
            <a:r>
              <a:rPr lang="zh-CN" altLang="en-US" sz="2000" dirty="0" smtClean="0">
                <a:solidFill>
                  <a:srgbClr val="000000"/>
                </a:solidFill>
                <a:latin typeface="微软雅黑" pitchFamily="34" charset="-122"/>
                <a:ea typeface="微软雅黑" pitchFamily="34" charset="-122"/>
                <a:cs typeface="Times New Roman" pitchFamily="18" charset="0"/>
              </a:rPr>
              <a:t>法</a:t>
            </a:r>
            <a:r>
              <a:rPr lang="en-US" altLang="zh-CN" sz="2000" dirty="0" smtClean="0">
                <a:solidFill>
                  <a:srgbClr val="000000"/>
                </a:solidFill>
                <a:latin typeface="微软雅黑" pitchFamily="34" charset="-122"/>
                <a:ea typeface="微软雅黑" pitchFamily="34" charset="-122"/>
                <a:cs typeface="Times New Roman" pitchFamily="18" charset="0"/>
              </a:rPr>
              <a:t>(SLED)</a:t>
            </a:r>
            <a:r>
              <a:rPr lang="zh-CN" altLang="en-US" sz="2000" dirty="0" smtClean="0">
                <a:solidFill>
                  <a:srgbClr val="000000"/>
                </a:solidFill>
                <a:latin typeface="微软雅黑" pitchFamily="34" charset="-122"/>
                <a:ea typeface="微软雅黑" pitchFamily="34" charset="-122"/>
                <a:cs typeface="Times New Roman" pitchFamily="18" charset="0"/>
              </a:rPr>
              <a:t>、</a:t>
            </a:r>
            <a:r>
              <a:rPr lang="zh-CN" altLang="en-US" sz="2000" dirty="0">
                <a:solidFill>
                  <a:srgbClr val="000000"/>
                </a:solidFill>
                <a:latin typeface="微软雅黑" pitchFamily="34" charset="-122"/>
                <a:ea typeface="微软雅黑" pitchFamily="34" charset="-122"/>
                <a:cs typeface="Times New Roman" pitchFamily="18" charset="0"/>
              </a:rPr>
              <a:t>功率二进倍增</a:t>
            </a:r>
            <a:r>
              <a:rPr lang="zh-CN" altLang="en-US" sz="2000" dirty="0" smtClean="0">
                <a:solidFill>
                  <a:srgbClr val="000000"/>
                </a:solidFill>
                <a:latin typeface="微软雅黑" pitchFamily="34" charset="-122"/>
                <a:ea typeface="微软雅黑" pitchFamily="34" charset="-122"/>
                <a:cs typeface="Times New Roman" pitchFamily="18" charset="0"/>
              </a:rPr>
              <a:t>法</a:t>
            </a:r>
            <a:r>
              <a:rPr lang="en-US" altLang="zh-CN" sz="2000" dirty="0" smtClean="0">
                <a:solidFill>
                  <a:srgbClr val="000000"/>
                </a:solidFill>
                <a:latin typeface="微软雅黑" pitchFamily="34" charset="-122"/>
                <a:ea typeface="微软雅黑" pitchFamily="34" charset="-122"/>
                <a:cs typeface="Times New Roman" pitchFamily="18" charset="0"/>
              </a:rPr>
              <a:t>(BPC)</a:t>
            </a:r>
            <a:r>
              <a:rPr lang="zh-CN" altLang="en-US" sz="2000" dirty="0" smtClean="0">
                <a:solidFill>
                  <a:srgbClr val="000000"/>
                </a:solidFill>
                <a:latin typeface="微软雅黑" pitchFamily="34" charset="-122"/>
                <a:ea typeface="微软雅黑" pitchFamily="34" charset="-122"/>
                <a:cs typeface="Times New Roman" pitchFamily="18" charset="0"/>
              </a:rPr>
              <a:t>、</a:t>
            </a:r>
            <a:r>
              <a:rPr lang="zh-CN" altLang="en-US" sz="2000" dirty="0">
                <a:solidFill>
                  <a:srgbClr val="000000"/>
                </a:solidFill>
                <a:latin typeface="微软雅黑" pitchFamily="34" charset="-122"/>
                <a:ea typeface="微软雅黑" pitchFamily="34" charset="-122"/>
                <a:cs typeface="Times New Roman" pitchFamily="18" charset="0"/>
              </a:rPr>
              <a:t>以及储能切换</a:t>
            </a:r>
            <a:r>
              <a:rPr lang="zh-CN" altLang="en-US" sz="2000" dirty="0" smtClean="0">
                <a:solidFill>
                  <a:srgbClr val="000000"/>
                </a:solidFill>
                <a:latin typeface="微软雅黑" pitchFamily="34" charset="-122"/>
                <a:ea typeface="微软雅黑" pitchFamily="34" charset="-122"/>
                <a:cs typeface="Times New Roman" pitchFamily="18" charset="0"/>
              </a:rPr>
              <a:t>法</a:t>
            </a:r>
            <a:r>
              <a:rPr lang="en-US" altLang="zh-CN" sz="2000" dirty="0" smtClean="0">
                <a:solidFill>
                  <a:srgbClr val="000000"/>
                </a:solidFill>
                <a:latin typeface="微软雅黑" pitchFamily="34" charset="-122"/>
                <a:ea typeface="微软雅黑" pitchFamily="34" charset="-122"/>
                <a:cs typeface="Times New Roman" pitchFamily="18" charset="0"/>
              </a:rPr>
              <a:t>(SES)</a:t>
            </a:r>
            <a:r>
              <a:rPr lang="zh-CN" altLang="en-US" sz="2000" dirty="0" smtClean="0">
                <a:solidFill>
                  <a:srgbClr val="000000"/>
                </a:solidFill>
                <a:latin typeface="微软雅黑" pitchFamily="34" charset="-122"/>
                <a:ea typeface="微软雅黑" pitchFamily="34" charset="-122"/>
                <a:cs typeface="Times New Roman" pitchFamily="18" charset="0"/>
              </a:rPr>
              <a:t>等。</a:t>
            </a:r>
            <a:endParaRPr lang="zh-CN" altLang="en-US" sz="2000" dirty="0">
              <a:solidFill>
                <a:schemeClr val="accent4">
                  <a:lumMod val="10000"/>
                </a:schemeClr>
              </a:solidFill>
              <a:latin typeface="微软雅黑" pitchFamily="34" charset="-122"/>
              <a:ea typeface="微软雅黑" pitchFamily="34" charset="-122"/>
            </a:endParaRPr>
          </a:p>
        </p:txBody>
      </p:sp>
      <p:pic>
        <p:nvPicPr>
          <p:cNvPr id="3074" name="Picture 2" descr="C:\Users\Administrator\Desktop\第七届脉冲功率会议\SLED原理图.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2070195"/>
            <a:ext cx="2520280" cy="19810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260017" y="4139788"/>
            <a:ext cx="2231477" cy="369332"/>
          </a:xfrm>
          <a:prstGeom prst="rect">
            <a:avLst/>
          </a:prstGeom>
          <a:noFill/>
        </p:spPr>
        <p:txBody>
          <a:bodyPr wrap="square" rtlCol="0">
            <a:spAutoFit/>
          </a:bodyPr>
          <a:lstStyle/>
          <a:p>
            <a:pPr algn="ctr"/>
            <a:r>
              <a:rPr lang="zh-CN" altLang="en-US" dirty="0" smtClean="0">
                <a:solidFill>
                  <a:schemeClr val="accent4">
                    <a:lumMod val="10000"/>
                  </a:schemeClr>
                </a:solidFill>
                <a:latin typeface="华文新魏" pitchFamily="2" charset="-122"/>
                <a:ea typeface="华文新魏" pitchFamily="2" charset="-122"/>
              </a:rPr>
              <a:t>能量倍增器法</a:t>
            </a:r>
            <a:endParaRPr lang="zh-CN" altLang="en-US" dirty="0">
              <a:solidFill>
                <a:schemeClr val="accent4">
                  <a:lumMod val="10000"/>
                </a:schemeClr>
              </a:solidFill>
              <a:latin typeface="华文新魏" pitchFamily="2" charset="-122"/>
              <a:ea typeface="华文新魏" pitchFamily="2" charset="-122"/>
            </a:endParaRPr>
          </a:p>
        </p:txBody>
      </p:sp>
      <p:pic>
        <p:nvPicPr>
          <p:cNvPr id="6" name="图片 5" descr="C:\Users\laoda\Desktop\改进的SES结构图.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0429" y="2348879"/>
            <a:ext cx="3832394" cy="1585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290887" y="4139788"/>
            <a:ext cx="2231477" cy="369332"/>
          </a:xfrm>
          <a:prstGeom prst="rect">
            <a:avLst/>
          </a:prstGeom>
          <a:noFill/>
        </p:spPr>
        <p:txBody>
          <a:bodyPr wrap="square" rtlCol="0">
            <a:spAutoFit/>
          </a:bodyPr>
          <a:lstStyle/>
          <a:p>
            <a:pPr algn="ctr"/>
            <a:r>
              <a:rPr lang="zh-CN" altLang="en-US" dirty="0" smtClean="0">
                <a:solidFill>
                  <a:schemeClr val="accent4">
                    <a:lumMod val="10000"/>
                  </a:schemeClr>
                </a:solidFill>
                <a:latin typeface="华文新魏" pitchFamily="2" charset="-122"/>
                <a:ea typeface="华文新魏" pitchFamily="2" charset="-122"/>
              </a:rPr>
              <a:t>储能切换法</a:t>
            </a:r>
            <a:endParaRPr lang="zh-CN" altLang="en-US" dirty="0">
              <a:solidFill>
                <a:schemeClr val="accent4">
                  <a:lumMod val="10000"/>
                </a:schemeClr>
              </a:solidFill>
              <a:latin typeface="华文新魏" pitchFamily="2" charset="-122"/>
              <a:ea typeface="华文新魏" pitchFamily="2" charset="-122"/>
            </a:endParaRPr>
          </a:p>
        </p:txBody>
      </p:sp>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96525" y="4509120"/>
            <a:ext cx="5198994" cy="179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384638" y="6228020"/>
            <a:ext cx="2231477" cy="369332"/>
          </a:xfrm>
          <a:prstGeom prst="rect">
            <a:avLst/>
          </a:prstGeom>
          <a:noFill/>
        </p:spPr>
        <p:txBody>
          <a:bodyPr wrap="square" rtlCol="0">
            <a:spAutoFit/>
          </a:bodyPr>
          <a:lstStyle/>
          <a:p>
            <a:pPr algn="ctr"/>
            <a:r>
              <a:rPr lang="zh-CN" altLang="en-US" dirty="0" smtClean="0">
                <a:solidFill>
                  <a:schemeClr val="accent4">
                    <a:lumMod val="10000"/>
                  </a:schemeClr>
                </a:solidFill>
                <a:latin typeface="华文新魏" pitchFamily="2" charset="-122"/>
                <a:ea typeface="华文新魏" pitchFamily="2" charset="-122"/>
              </a:rPr>
              <a:t>功率二进倍增法</a:t>
            </a:r>
            <a:endParaRPr lang="zh-CN" altLang="en-US" dirty="0">
              <a:solidFill>
                <a:schemeClr val="accent4">
                  <a:lumMod val="10000"/>
                </a:schemeClr>
              </a:solidFill>
              <a:latin typeface="华文新魏" pitchFamily="2" charset="-122"/>
              <a:ea typeface="华文新魏" pitchFamily="2" charset="-122"/>
            </a:endParaRPr>
          </a:p>
        </p:txBody>
      </p:sp>
      <p:sp>
        <p:nvSpPr>
          <p:cNvPr id="10" name="矩形 9"/>
          <p:cNvSpPr>
            <a:spLocks noChangeArrowheads="1"/>
          </p:cNvSpPr>
          <p:nvPr/>
        </p:nvSpPr>
        <p:spPr bwMode="auto">
          <a:xfrm>
            <a:off x="3508759" y="241301"/>
            <a:ext cx="1983235"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前    言    </a:t>
            </a:r>
          </a:p>
        </p:txBody>
      </p:sp>
    </p:spTree>
    <p:extLst>
      <p:ext uri="{BB962C8B-B14F-4D97-AF65-F5344CB8AC3E}">
        <p14:creationId xmlns:p14="http://schemas.microsoft.com/office/powerpoint/2010/main" val="405317086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矩形 1"/>
          <p:cNvSpPr>
            <a:spLocks noChangeArrowheads="1"/>
          </p:cNvSpPr>
          <p:nvPr/>
        </p:nvSpPr>
        <p:spPr bwMode="auto">
          <a:xfrm>
            <a:off x="462416" y="1633232"/>
            <a:ext cx="8064125" cy="49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lnSpc>
                <a:spcPct val="150000"/>
              </a:lnSpc>
              <a:spcBef>
                <a:spcPct val="0"/>
              </a:spcBef>
              <a:spcAft>
                <a:spcPts val="1800"/>
              </a:spcAft>
              <a:buClr>
                <a:srgbClr val="0000CC"/>
              </a:buClr>
              <a:buFont typeface="Wingdings" pitchFamily="2" charset="2"/>
              <a:buChar char="u"/>
            </a:pPr>
            <a:r>
              <a:rPr lang="en-US" altLang="zh-CN" sz="2000" dirty="0" smtClean="0">
                <a:solidFill>
                  <a:srgbClr val="000000"/>
                </a:solidFill>
                <a:latin typeface="微软雅黑" pitchFamily="34" charset="-122"/>
                <a:ea typeface="微软雅黑" pitchFamily="34" charset="-122"/>
                <a:cs typeface="Times New Roman" pitchFamily="18" charset="0"/>
              </a:rPr>
              <a:t>SES</a:t>
            </a:r>
            <a:r>
              <a:rPr lang="zh-CN" altLang="en-US" sz="2000" dirty="0" smtClean="0">
                <a:solidFill>
                  <a:srgbClr val="000000"/>
                </a:solidFill>
                <a:latin typeface="微软雅黑" pitchFamily="34" charset="-122"/>
                <a:ea typeface="微软雅黑" pitchFamily="34" charset="-122"/>
                <a:cs typeface="Times New Roman" pitchFamily="18" charset="0"/>
              </a:rPr>
              <a:t>脉冲压缩系统：</a:t>
            </a:r>
            <a:r>
              <a:rPr lang="zh-CN" altLang="en-US" sz="2000" dirty="0" smtClean="0">
                <a:solidFill>
                  <a:srgbClr val="FF0000"/>
                </a:solidFill>
                <a:latin typeface="微软雅黑" pitchFamily="34" charset="-122"/>
                <a:ea typeface="微软雅黑" pitchFamily="34" charset="-122"/>
                <a:cs typeface="Times New Roman" pitchFamily="18" charset="0"/>
              </a:rPr>
              <a:t>结构简单、功率增益高</a:t>
            </a:r>
            <a:endParaRPr lang="zh-CN" altLang="en-US" sz="2000" dirty="0">
              <a:solidFill>
                <a:srgbClr val="FF0000"/>
              </a:solidFill>
              <a:latin typeface="微软雅黑" pitchFamily="34" charset="-122"/>
              <a:ea typeface="微软雅黑" pitchFamily="34" charset="-122"/>
              <a:cs typeface="Times New Roman" pitchFamily="18" charset="0"/>
            </a:endParaRPr>
          </a:p>
        </p:txBody>
      </p:sp>
      <p:sp>
        <p:nvSpPr>
          <p:cNvPr id="2" name="TextBox 1"/>
          <p:cNvSpPr txBox="1"/>
          <p:nvPr/>
        </p:nvSpPr>
        <p:spPr>
          <a:xfrm>
            <a:off x="2411760" y="4139788"/>
            <a:ext cx="3960055" cy="369332"/>
          </a:xfrm>
          <a:prstGeom prst="rect">
            <a:avLst/>
          </a:prstGeom>
          <a:noFill/>
        </p:spPr>
        <p:txBody>
          <a:bodyPr wrap="square" rtlCol="0">
            <a:spAutoFit/>
          </a:bodyPr>
          <a:lstStyle/>
          <a:p>
            <a:pPr algn="ctr"/>
            <a:r>
              <a:rPr lang="en-US" altLang="zh-CN" dirty="0">
                <a:solidFill>
                  <a:schemeClr val="accent4">
                    <a:lumMod val="10000"/>
                  </a:schemeClr>
                </a:solidFill>
                <a:latin typeface="华文新魏" pitchFamily="2" charset="-122"/>
                <a:ea typeface="华文新魏" pitchFamily="2" charset="-122"/>
              </a:rPr>
              <a:t>X</a:t>
            </a:r>
            <a:r>
              <a:rPr lang="zh-CN" altLang="en-US" dirty="0">
                <a:solidFill>
                  <a:schemeClr val="accent4">
                    <a:lumMod val="10000"/>
                  </a:schemeClr>
                </a:solidFill>
                <a:latin typeface="华文新魏" pitchFamily="2" charset="-122"/>
                <a:ea typeface="华文新魏" pitchFamily="2" charset="-122"/>
              </a:rPr>
              <a:t>波段</a:t>
            </a:r>
            <a:r>
              <a:rPr lang="en-US" altLang="zh-CN" dirty="0">
                <a:solidFill>
                  <a:schemeClr val="accent4">
                    <a:lumMod val="10000"/>
                  </a:schemeClr>
                </a:solidFill>
                <a:latin typeface="华文新魏" pitchFamily="2" charset="-122"/>
                <a:ea typeface="华文新魏" pitchFamily="2" charset="-122"/>
              </a:rPr>
              <a:t>SES</a:t>
            </a:r>
            <a:r>
              <a:rPr lang="zh-CN" altLang="en-US" dirty="0">
                <a:solidFill>
                  <a:schemeClr val="accent4">
                    <a:lumMod val="10000"/>
                  </a:schemeClr>
                </a:solidFill>
                <a:latin typeface="华文新魏" pitchFamily="2" charset="-122"/>
                <a:ea typeface="华文新魏" pitchFamily="2" charset="-122"/>
              </a:rPr>
              <a:t>微波脉冲压缩系统</a:t>
            </a:r>
          </a:p>
        </p:txBody>
      </p:sp>
      <p:pic>
        <p:nvPicPr>
          <p:cNvPr id="10" name="图片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68414" y="2102898"/>
            <a:ext cx="5874668" cy="1804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矩形 9"/>
          <p:cNvSpPr>
            <a:spLocks noChangeArrowheads="1"/>
          </p:cNvSpPr>
          <p:nvPr/>
        </p:nvSpPr>
        <p:spPr bwMode="auto">
          <a:xfrm>
            <a:off x="468315" y="1023119"/>
            <a:ext cx="42498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en-US" altLang="zh-CN" sz="2400" b="1" dirty="0" smtClean="0">
                <a:solidFill>
                  <a:srgbClr val="0000CC"/>
                </a:solidFill>
                <a:latin typeface="Times New Roman" pitchFamily="18" charset="0"/>
                <a:ea typeface="黑体" pitchFamily="49" charset="-122"/>
                <a:cs typeface="Times New Roman" pitchFamily="18" charset="0"/>
              </a:rPr>
              <a:t> </a:t>
            </a:r>
            <a:r>
              <a:rPr lang="en-US" altLang="zh-CN" sz="2400" b="1" dirty="0">
                <a:solidFill>
                  <a:srgbClr val="0000CC"/>
                </a:solidFill>
                <a:latin typeface="Times New Roman" pitchFamily="18" charset="0"/>
                <a:ea typeface="黑体" pitchFamily="49" charset="-122"/>
                <a:cs typeface="Times New Roman" pitchFamily="18" charset="0"/>
              </a:rPr>
              <a:t>SES</a:t>
            </a:r>
            <a:r>
              <a:rPr lang="zh-CN" altLang="en-US" sz="2400" b="1" dirty="0">
                <a:solidFill>
                  <a:srgbClr val="0000CC"/>
                </a:solidFill>
                <a:latin typeface="Times New Roman" pitchFamily="18" charset="0"/>
                <a:ea typeface="黑体" pitchFamily="49" charset="-122"/>
                <a:cs typeface="Times New Roman" pitchFamily="18" charset="0"/>
              </a:rPr>
              <a:t>微波脉冲压缩系统设计</a:t>
            </a:r>
            <a:endParaRPr lang="zh-CN" altLang="en-US" sz="2400" b="1" dirty="0" smtClean="0">
              <a:solidFill>
                <a:srgbClr val="0000CC"/>
              </a:solidFill>
              <a:latin typeface="Times New Roman" pitchFamily="18" charset="0"/>
              <a:ea typeface="黑体" pitchFamily="49" charset="-122"/>
              <a:cs typeface="Times New Roman" pitchFamily="18" charset="0"/>
            </a:endParaRPr>
          </a:p>
        </p:txBody>
      </p:sp>
      <p:sp>
        <p:nvSpPr>
          <p:cNvPr id="13" name="矩形 1"/>
          <p:cNvSpPr>
            <a:spLocks noChangeArrowheads="1"/>
          </p:cNvSpPr>
          <p:nvPr/>
        </p:nvSpPr>
        <p:spPr bwMode="auto">
          <a:xfrm>
            <a:off x="468315" y="4869160"/>
            <a:ext cx="8064125"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spcBef>
                <a:spcPct val="0"/>
              </a:spcBef>
              <a:spcAft>
                <a:spcPts val="18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谐振频率为</a:t>
            </a:r>
            <a:r>
              <a:rPr lang="en-US" altLang="zh-CN" sz="2000" dirty="0">
                <a:solidFill>
                  <a:srgbClr val="000000"/>
                </a:solidFill>
                <a:latin typeface="微软雅黑" pitchFamily="34" charset="-122"/>
                <a:ea typeface="微软雅黑" pitchFamily="34" charset="-122"/>
                <a:cs typeface="Times New Roman" pitchFamily="18" charset="0"/>
              </a:rPr>
              <a:t>9.3GHz</a:t>
            </a:r>
            <a:r>
              <a:rPr lang="zh-CN" altLang="en-US" sz="2000" dirty="0">
                <a:solidFill>
                  <a:srgbClr val="000000"/>
                </a:solidFill>
                <a:latin typeface="微软雅黑" pitchFamily="34" charset="-122"/>
                <a:ea typeface="微软雅黑" pitchFamily="34" charset="-122"/>
                <a:cs typeface="Times New Roman" pitchFamily="18" charset="0"/>
              </a:rPr>
              <a:t>，谐振模式为</a:t>
            </a:r>
            <a:r>
              <a:rPr lang="en-US" altLang="zh-CN" sz="2000" dirty="0">
                <a:solidFill>
                  <a:srgbClr val="000000"/>
                </a:solidFill>
                <a:latin typeface="微软雅黑" pitchFamily="34" charset="-122"/>
                <a:ea typeface="微软雅黑" pitchFamily="34" charset="-122"/>
                <a:cs typeface="Times New Roman" pitchFamily="18" charset="0"/>
              </a:rPr>
              <a:t>TE</a:t>
            </a:r>
            <a:r>
              <a:rPr lang="en-US" altLang="zh-CN" sz="2000" baseline="-25000" dirty="0">
                <a:solidFill>
                  <a:srgbClr val="000000"/>
                </a:solidFill>
                <a:latin typeface="微软雅黑" pitchFamily="34" charset="-122"/>
                <a:ea typeface="微软雅黑" pitchFamily="34" charset="-122"/>
                <a:cs typeface="Times New Roman" pitchFamily="18" charset="0"/>
              </a:rPr>
              <a:t>10(52)</a:t>
            </a:r>
            <a:r>
              <a:rPr lang="zh-CN" altLang="en-US" sz="2000" dirty="0">
                <a:solidFill>
                  <a:srgbClr val="000000"/>
                </a:solidFill>
                <a:latin typeface="微软雅黑" pitchFamily="34" charset="-122"/>
                <a:ea typeface="微软雅黑" pitchFamily="34" charset="-122"/>
                <a:cs typeface="Times New Roman" pitchFamily="18" charset="0"/>
              </a:rPr>
              <a:t>，品质因数</a:t>
            </a:r>
            <a:r>
              <a:rPr lang="en-US" altLang="zh-CN" sz="2000" dirty="0" smtClean="0">
                <a:solidFill>
                  <a:srgbClr val="000000"/>
                </a:solidFill>
                <a:latin typeface="微软雅黑" pitchFamily="34" charset="-122"/>
                <a:ea typeface="微软雅黑" pitchFamily="34" charset="-122"/>
                <a:cs typeface="Times New Roman" pitchFamily="18" charset="0"/>
              </a:rPr>
              <a:t>5400</a:t>
            </a:r>
            <a:r>
              <a:rPr lang="zh-CN" altLang="en-US" sz="2000" dirty="0" smtClean="0">
                <a:solidFill>
                  <a:srgbClr val="000000"/>
                </a:solidFill>
                <a:latin typeface="微软雅黑" pitchFamily="34" charset="-122"/>
                <a:ea typeface="微软雅黑" pitchFamily="34" charset="-122"/>
                <a:cs typeface="Times New Roman" pitchFamily="18" charset="0"/>
              </a:rPr>
              <a:t>；</a:t>
            </a:r>
            <a:endParaRPr lang="en-US" altLang="zh-CN" sz="2000" dirty="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spcBef>
                <a:spcPct val="0"/>
              </a:spcBef>
              <a:spcAft>
                <a:spcPts val="18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耦合系数</a:t>
            </a:r>
            <a:r>
              <a:rPr lang="en-US" altLang="zh-CN" sz="2000" dirty="0">
                <a:solidFill>
                  <a:srgbClr val="000000"/>
                </a:solidFill>
                <a:latin typeface="微软雅黑" pitchFamily="34" charset="-122"/>
                <a:ea typeface="微软雅黑" pitchFamily="34" charset="-122"/>
                <a:cs typeface="Times New Roman" pitchFamily="18" charset="0"/>
              </a:rPr>
              <a:t>1.05</a:t>
            </a:r>
            <a:r>
              <a:rPr lang="zh-CN" altLang="en-US" sz="2000" dirty="0">
                <a:solidFill>
                  <a:srgbClr val="000000"/>
                </a:solidFill>
                <a:latin typeface="微软雅黑" pitchFamily="34" charset="-122"/>
                <a:ea typeface="微软雅黑" pitchFamily="34" charset="-122"/>
                <a:cs typeface="Times New Roman" pitchFamily="18" charset="0"/>
              </a:rPr>
              <a:t>，</a:t>
            </a:r>
            <a:r>
              <a:rPr lang="zh-CN" altLang="en-US" sz="2000" dirty="0">
                <a:solidFill>
                  <a:srgbClr val="FF0000"/>
                </a:solidFill>
                <a:latin typeface="微软雅黑" pitchFamily="34" charset="-122"/>
                <a:ea typeface="微软雅黑" pitchFamily="34" charset="-122"/>
                <a:cs typeface="Times New Roman" pitchFamily="18" charset="0"/>
              </a:rPr>
              <a:t>理论增益大于</a:t>
            </a:r>
            <a:r>
              <a:rPr lang="en-US" altLang="zh-CN" sz="2000" dirty="0">
                <a:solidFill>
                  <a:srgbClr val="FF0000"/>
                </a:solidFill>
                <a:latin typeface="微软雅黑" pitchFamily="34" charset="-122"/>
                <a:ea typeface="微软雅黑" pitchFamily="34" charset="-122"/>
                <a:cs typeface="Times New Roman" pitchFamily="18" charset="0"/>
              </a:rPr>
              <a:t>10</a:t>
            </a:r>
            <a:r>
              <a:rPr lang="zh-CN" altLang="en-US" sz="2000" dirty="0" smtClean="0">
                <a:solidFill>
                  <a:srgbClr val="FF0000"/>
                </a:solidFill>
                <a:latin typeface="微软雅黑" pitchFamily="34" charset="-122"/>
                <a:ea typeface="微软雅黑" pitchFamily="34" charset="-122"/>
                <a:cs typeface="Times New Roman" pitchFamily="18" charset="0"/>
              </a:rPr>
              <a:t>倍。</a:t>
            </a:r>
            <a:endParaRPr lang="zh-CN" altLang="en-US" sz="2000" dirty="0">
              <a:solidFill>
                <a:srgbClr val="FF0000"/>
              </a:solidFill>
              <a:latin typeface="微软雅黑" pitchFamily="34" charset="-122"/>
              <a:ea typeface="微软雅黑" pitchFamily="34" charset="-122"/>
              <a:cs typeface="Times New Roman" pitchFamily="18" charset="0"/>
            </a:endParaRPr>
          </a:p>
        </p:txBody>
      </p:sp>
      <p:sp>
        <p:nvSpPr>
          <p:cNvPr id="15" name="矩形 9"/>
          <p:cNvSpPr>
            <a:spLocks noChangeArrowheads="1"/>
          </p:cNvSpPr>
          <p:nvPr/>
        </p:nvSpPr>
        <p:spPr bwMode="auto">
          <a:xfrm>
            <a:off x="3508759" y="241301"/>
            <a:ext cx="1983235"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前    言    </a:t>
            </a:r>
          </a:p>
        </p:txBody>
      </p:sp>
    </p:spTree>
    <p:extLst>
      <p:ext uri="{BB962C8B-B14F-4D97-AF65-F5344CB8AC3E}">
        <p14:creationId xmlns:p14="http://schemas.microsoft.com/office/powerpoint/2010/main" val="361585992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矩形 1"/>
          <p:cNvSpPr>
            <a:spLocks noChangeArrowheads="1"/>
          </p:cNvSpPr>
          <p:nvPr/>
        </p:nvSpPr>
        <p:spPr bwMode="auto">
          <a:xfrm>
            <a:off x="468315" y="1591632"/>
            <a:ext cx="806412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spcBef>
                <a:spcPct val="0"/>
              </a:spcBef>
              <a:spcAft>
                <a:spcPts val="1800"/>
              </a:spcAft>
              <a:buClr>
                <a:srgbClr val="0000CC"/>
              </a:buClr>
              <a:buFont typeface="Wingdings" pitchFamily="2" charset="2"/>
              <a:buChar char="p"/>
            </a:pPr>
            <a:r>
              <a:rPr lang="zh-CN" altLang="en-US" sz="2000" dirty="0" smtClean="0">
                <a:solidFill>
                  <a:srgbClr val="FF0000"/>
                </a:solidFill>
                <a:latin typeface="微软雅黑" pitchFamily="34" charset="-122"/>
                <a:ea typeface="微软雅黑" pitchFamily="34" charset="-122"/>
                <a:cs typeface="Times New Roman" pitchFamily="18" charset="0"/>
              </a:rPr>
              <a:t>两种新型提取结构</a:t>
            </a:r>
            <a:endParaRPr lang="en-US" altLang="zh-CN" sz="2000" dirty="0" smtClean="0">
              <a:solidFill>
                <a:srgbClr val="FF0000"/>
              </a:solidFill>
              <a:latin typeface="微软雅黑" pitchFamily="34" charset="-122"/>
              <a:ea typeface="微软雅黑" pitchFamily="34" charset="-122"/>
              <a:cs typeface="Times New Roman" pitchFamily="18" charset="0"/>
            </a:endParaRPr>
          </a:p>
          <a:p>
            <a:pPr marL="457200" indent="-457200" algn="just" eaLnBrk="0" fontAlgn="base" hangingPunct="0">
              <a:spcBef>
                <a:spcPct val="0"/>
              </a:spcBef>
              <a:spcAft>
                <a:spcPts val="1800"/>
              </a:spcAft>
              <a:buClr>
                <a:srgbClr val="0000CC"/>
              </a:buClr>
              <a:buFont typeface="Wingdings" pitchFamily="2" charset="2"/>
              <a:buChar char="u"/>
            </a:pPr>
            <a:r>
              <a:rPr lang="zh-CN" altLang="en-US" sz="2000" dirty="0" smtClean="0">
                <a:solidFill>
                  <a:srgbClr val="000000"/>
                </a:solidFill>
                <a:latin typeface="微软雅黑" pitchFamily="34" charset="-122"/>
                <a:ea typeface="微软雅黑" pitchFamily="34" charset="-122"/>
                <a:cs typeface="Times New Roman" pitchFamily="18" charset="0"/>
              </a:rPr>
              <a:t>传统</a:t>
            </a:r>
            <a:r>
              <a:rPr lang="en-US" altLang="zh-CN" sz="2000" dirty="0">
                <a:solidFill>
                  <a:srgbClr val="000000"/>
                </a:solidFill>
                <a:latin typeface="微软雅黑" pitchFamily="34" charset="-122"/>
                <a:ea typeface="微软雅黑" pitchFamily="34" charset="-122"/>
                <a:cs typeface="Times New Roman" pitchFamily="18" charset="0"/>
              </a:rPr>
              <a:t>H-T</a:t>
            </a:r>
            <a:r>
              <a:rPr lang="zh-CN" altLang="en-US" sz="2000" dirty="0">
                <a:solidFill>
                  <a:srgbClr val="000000"/>
                </a:solidFill>
                <a:latin typeface="微软雅黑" pitchFamily="34" charset="-122"/>
                <a:ea typeface="微软雅黑" pitchFamily="34" charset="-122"/>
                <a:cs typeface="Times New Roman" pitchFamily="18" charset="0"/>
              </a:rPr>
              <a:t>输出结构阻抗不匹配，能量提取效率较低（</a:t>
            </a:r>
            <a:r>
              <a:rPr lang="en-US" altLang="zh-CN" sz="2000" dirty="0">
                <a:solidFill>
                  <a:srgbClr val="000000"/>
                </a:solidFill>
                <a:latin typeface="微软雅黑" pitchFamily="34" charset="-122"/>
                <a:ea typeface="微软雅黑" pitchFamily="34" charset="-122"/>
                <a:cs typeface="Times New Roman" pitchFamily="18" charset="0"/>
              </a:rPr>
              <a:t>93%</a:t>
            </a:r>
            <a:r>
              <a:rPr lang="zh-CN" altLang="en-US" sz="2000" dirty="0" smtClean="0">
                <a:solidFill>
                  <a:srgbClr val="000000"/>
                </a:solidFill>
                <a:latin typeface="微软雅黑" pitchFamily="34" charset="-122"/>
                <a:ea typeface="微软雅黑" pitchFamily="34" charset="-122"/>
                <a:cs typeface="Times New Roman" pitchFamily="18" charset="0"/>
              </a:rPr>
              <a:t>）；</a:t>
            </a:r>
            <a:endParaRPr lang="zh-CN" altLang="en-US" sz="2000" dirty="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spcBef>
                <a:spcPct val="0"/>
              </a:spcBef>
              <a:spcAft>
                <a:spcPts val="18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新型提取结构的</a:t>
            </a:r>
            <a:r>
              <a:rPr lang="en-US" altLang="zh-CN" sz="2000" dirty="0">
                <a:solidFill>
                  <a:srgbClr val="000000"/>
                </a:solidFill>
                <a:latin typeface="微软雅黑" pitchFamily="34" charset="-122"/>
                <a:ea typeface="微软雅黑" pitchFamily="34" charset="-122"/>
                <a:cs typeface="Times New Roman" pitchFamily="18" charset="0"/>
              </a:rPr>
              <a:t>SES</a:t>
            </a:r>
            <a:r>
              <a:rPr lang="zh-CN" altLang="en-US" sz="2000" dirty="0">
                <a:solidFill>
                  <a:srgbClr val="000000"/>
                </a:solidFill>
                <a:latin typeface="微软雅黑" pitchFamily="34" charset="-122"/>
                <a:ea typeface="微软雅黑" pitchFamily="34" charset="-122"/>
                <a:cs typeface="Times New Roman" pitchFamily="18" charset="0"/>
              </a:rPr>
              <a:t>能量提取效率提高到</a:t>
            </a:r>
            <a:r>
              <a:rPr lang="en-US" altLang="zh-CN" sz="2000" dirty="0">
                <a:solidFill>
                  <a:srgbClr val="000000"/>
                </a:solidFill>
                <a:latin typeface="微软雅黑" pitchFamily="34" charset="-122"/>
                <a:ea typeface="微软雅黑" pitchFamily="34" charset="-122"/>
                <a:cs typeface="Times New Roman" pitchFamily="18" charset="0"/>
              </a:rPr>
              <a:t>99.9</a:t>
            </a:r>
            <a:r>
              <a:rPr lang="en-US" altLang="zh-CN" sz="2000" dirty="0" smtClean="0">
                <a:solidFill>
                  <a:srgbClr val="000000"/>
                </a:solidFill>
                <a:latin typeface="微软雅黑" pitchFamily="34" charset="-122"/>
                <a:ea typeface="微软雅黑" pitchFamily="34" charset="-122"/>
                <a:cs typeface="Times New Roman" pitchFamily="18" charset="0"/>
              </a:rPr>
              <a:t>%</a:t>
            </a:r>
            <a:r>
              <a:rPr lang="zh-CN" altLang="en-US" sz="2000" dirty="0" smtClean="0">
                <a:solidFill>
                  <a:srgbClr val="000000"/>
                </a:solidFill>
                <a:latin typeface="微软雅黑" pitchFamily="34" charset="-122"/>
                <a:ea typeface="微软雅黑" pitchFamily="34" charset="-122"/>
                <a:cs typeface="Times New Roman" pitchFamily="18" charset="0"/>
              </a:rPr>
              <a:t>。</a:t>
            </a:r>
            <a:endParaRPr lang="en-US" altLang="zh-CN" sz="2000" dirty="0">
              <a:solidFill>
                <a:srgbClr val="000000"/>
              </a:solidFill>
              <a:latin typeface="微软雅黑" pitchFamily="34" charset="-122"/>
              <a:ea typeface="微软雅黑" pitchFamily="34" charset="-122"/>
              <a:cs typeface="Times New Roman" pitchFamily="18" charset="0"/>
            </a:endParaRPr>
          </a:p>
        </p:txBody>
      </p:sp>
      <p:sp>
        <p:nvSpPr>
          <p:cNvPr id="2" name="TextBox 1"/>
          <p:cNvSpPr txBox="1"/>
          <p:nvPr/>
        </p:nvSpPr>
        <p:spPr>
          <a:xfrm>
            <a:off x="777521" y="6084004"/>
            <a:ext cx="3960055" cy="369332"/>
          </a:xfrm>
          <a:prstGeom prst="rect">
            <a:avLst/>
          </a:prstGeom>
          <a:noFill/>
        </p:spPr>
        <p:txBody>
          <a:bodyPr wrap="square" rtlCol="0">
            <a:spAutoFit/>
          </a:bodyPr>
          <a:lstStyle/>
          <a:p>
            <a:pPr algn="ctr"/>
            <a:r>
              <a:rPr lang="zh-CN" altLang="en-US" dirty="0">
                <a:solidFill>
                  <a:schemeClr val="accent4">
                    <a:lumMod val="10000"/>
                  </a:schemeClr>
                </a:solidFill>
                <a:latin typeface="华文新魏" pitchFamily="2" charset="-122"/>
                <a:ea typeface="华文新魏" pitchFamily="2" charset="-122"/>
              </a:rPr>
              <a:t>带提取耦合膜片或提取腔的</a:t>
            </a:r>
            <a:r>
              <a:rPr lang="en-US" altLang="zh-CN" dirty="0">
                <a:solidFill>
                  <a:schemeClr val="accent4">
                    <a:lumMod val="10000"/>
                  </a:schemeClr>
                </a:solidFill>
                <a:latin typeface="华文新魏" pitchFamily="2" charset="-122"/>
                <a:ea typeface="华文新魏" pitchFamily="2" charset="-122"/>
              </a:rPr>
              <a:t>SES</a:t>
            </a:r>
            <a:r>
              <a:rPr lang="zh-CN" altLang="en-US" dirty="0">
                <a:solidFill>
                  <a:schemeClr val="accent4">
                    <a:lumMod val="10000"/>
                  </a:schemeClr>
                </a:solidFill>
                <a:latin typeface="华文新魏" pitchFamily="2" charset="-122"/>
                <a:ea typeface="华文新魏" pitchFamily="2" charset="-122"/>
              </a:rPr>
              <a:t>系统</a:t>
            </a:r>
          </a:p>
        </p:txBody>
      </p:sp>
      <p:sp>
        <p:nvSpPr>
          <p:cNvPr id="11" name="矩形 9"/>
          <p:cNvSpPr>
            <a:spLocks noChangeArrowheads="1"/>
          </p:cNvSpPr>
          <p:nvPr/>
        </p:nvSpPr>
        <p:spPr bwMode="auto">
          <a:xfrm>
            <a:off x="468315" y="1023119"/>
            <a:ext cx="42498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en-US" altLang="zh-CN" sz="2400" b="1" dirty="0" smtClean="0">
                <a:solidFill>
                  <a:srgbClr val="0000CC"/>
                </a:solidFill>
                <a:latin typeface="Times New Roman" pitchFamily="18" charset="0"/>
                <a:ea typeface="黑体" pitchFamily="49" charset="-122"/>
                <a:cs typeface="Times New Roman" pitchFamily="18" charset="0"/>
              </a:rPr>
              <a:t> </a:t>
            </a:r>
            <a:r>
              <a:rPr lang="en-US" altLang="zh-CN" sz="2400" b="1" dirty="0">
                <a:solidFill>
                  <a:srgbClr val="0000CC"/>
                </a:solidFill>
                <a:latin typeface="Times New Roman" pitchFamily="18" charset="0"/>
                <a:ea typeface="黑体" pitchFamily="49" charset="-122"/>
                <a:cs typeface="Times New Roman" pitchFamily="18" charset="0"/>
              </a:rPr>
              <a:t>SES</a:t>
            </a:r>
            <a:r>
              <a:rPr lang="zh-CN" altLang="en-US" sz="2400" b="1" dirty="0">
                <a:solidFill>
                  <a:srgbClr val="0000CC"/>
                </a:solidFill>
                <a:latin typeface="Times New Roman" pitchFamily="18" charset="0"/>
                <a:ea typeface="黑体" pitchFamily="49" charset="-122"/>
                <a:cs typeface="Times New Roman" pitchFamily="18" charset="0"/>
              </a:rPr>
              <a:t>微波脉冲压缩系统设计</a:t>
            </a:r>
            <a:endParaRPr lang="zh-CN" altLang="en-US" sz="2400" b="1" dirty="0" smtClean="0">
              <a:solidFill>
                <a:srgbClr val="0000CC"/>
              </a:solidFill>
              <a:latin typeface="Times New Roman" pitchFamily="18" charset="0"/>
              <a:ea typeface="黑体" pitchFamily="49" charset="-122"/>
              <a:cs typeface="Times New Roman" pitchFamily="18" charset="0"/>
            </a:endParaRPr>
          </a:p>
        </p:txBody>
      </p:sp>
      <p:pic>
        <p:nvPicPr>
          <p:cNvPr id="8" name="图片 11" descr="C:\Users\laoda\Desktop\改进的SES结构图.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763" y="4573071"/>
            <a:ext cx="3287712" cy="136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2013" y="3244334"/>
            <a:ext cx="3351212" cy="125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6" descr="C:\Users\laoda\Desktop\s21-extracting iris.t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9647" y="3218140"/>
            <a:ext cx="3816350" cy="257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4787794" y="6084004"/>
            <a:ext cx="3960055" cy="369332"/>
          </a:xfrm>
          <a:prstGeom prst="rect">
            <a:avLst/>
          </a:prstGeom>
          <a:noFill/>
        </p:spPr>
        <p:txBody>
          <a:bodyPr wrap="square" rtlCol="0">
            <a:spAutoFit/>
          </a:bodyPr>
          <a:lstStyle/>
          <a:p>
            <a:pPr algn="ctr"/>
            <a:r>
              <a:rPr lang="zh-CN" altLang="en-US" dirty="0">
                <a:solidFill>
                  <a:schemeClr val="accent4">
                    <a:lumMod val="10000"/>
                  </a:schemeClr>
                </a:solidFill>
                <a:latin typeface="华文新魏" pitchFamily="2" charset="-122"/>
                <a:ea typeface="华文新魏" pitchFamily="2" charset="-122"/>
              </a:rPr>
              <a:t>能量提取效率对比</a:t>
            </a:r>
          </a:p>
        </p:txBody>
      </p:sp>
      <p:sp>
        <p:nvSpPr>
          <p:cNvPr id="15" name="矩形 9"/>
          <p:cNvSpPr>
            <a:spLocks noChangeArrowheads="1"/>
          </p:cNvSpPr>
          <p:nvPr/>
        </p:nvSpPr>
        <p:spPr bwMode="auto">
          <a:xfrm>
            <a:off x="3508759" y="241301"/>
            <a:ext cx="1983235"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前    言    </a:t>
            </a:r>
          </a:p>
        </p:txBody>
      </p:sp>
    </p:spTree>
    <p:extLst>
      <p:ext uri="{BB962C8B-B14F-4D97-AF65-F5344CB8AC3E}">
        <p14:creationId xmlns:p14="http://schemas.microsoft.com/office/powerpoint/2010/main" val="312558732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矩形 1"/>
          <p:cNvSpPr>
            <a:spLocks noChangeArrowheads="1"/>
          </p:cNvSpPr>
          <p:nvPr/>
        </p:nvSpPr>
        <p:spPr bwMode="auto">
          <a:xfrm>
            <a:off x="468315" y="1591632"/>
            <a:ext cx="80641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spcBef>
                <a:spcPct val="0"/>
              </a:spcBef>
              <a:spcAft>
                <a:spcPts val="1800"/>
              </a:spcAft>
              <a:buClr>
                <a:srgbClr val="0000CC"/>
              </a:buClr>
              <a:buFont typeface="Wingdings" pitchFamily="2" charset="2"/>
              <a:buChar char="p"/>
            </a:pPr>
            <a:r>
              <a:rPr lang="zh-CN" altLang="en-US" sz="2000" dirty="0">
                <a:solidFill>
                  <a:srgbClr val="FF0000"/>
                </a:solidFill>
                <a:latin typeface="微软雅黑" pitchFamily="34" charset="-122"/>
                <a:ea typeface="微软雅黑" pitchFamily="34" charset="-122"/>
                <a:cs typeface="Times New Roman" pitchFamily="18" charset="0"/>
              </a:rPr>
              <a:t>实验</a:t>
            </a:r>
            <a:r>
              <a:rPr lang="zh-CN" altLang="en-US" sz="2000" dirty="0" smtClean="0">
                <a:solidFill>
                  <a:srgbClr val="FF0000"/>
                </a:solidFill>
                <a:latin typeface="微软雅黑" pitchFamily="34" charset="-122"/>
                <a:ea typeface="微软雅黑" pitchFamily="34" charset="-122"/>
                <a:cs typeface="Times New Roman" pitchFamily="18" charset="0"/>
              </a:rPr>
              <a:t>布局</a:t>
            </a:r>
            <a:endParaRPr lang="zh-CN" altLang="en-US" sz="2000" dirty="0">
              <a:solidFill>
                <a:srgbClr val="FF0000"/>
              </a:solidFill>
              <a:latin typeface="微软雅黑" pitchFamily="34" charset="-122"/>
              <a:ea typeface="微软雅黑" pitchFamily="34" charset="-122"/>
              <a:cs typeface="Times New Roman" pitchFamily="18" charset="0"/>
            </a:endParaRPr>
          </a:p>
        </p:txBody>
      </p:sp>
      <p:sp>
        <p:nvSpPr>
          <p:cNvPr id="2" name="TextBox 1"/>
          <p:cNvSpPr txBox="1"/>
          <p:nvPr/>
        </p:nvSpPr>
        <p:spPr>
          <a:xfrm>
            <a:off x="2520349" y="5445224"/>
            <a:ext cx="3960055" cy="400110"/>
          </a:xfrm>
          <a:prstGeom prst="rect">
            <a:avLst/>
          </a:prstGeom>
          <a:noFill/>
        </p:spPr>
        <p:txBody>
          <a:bodyPr wrap="square" rtlCol="0">
            <a:spAutoFit/>
          </a:bodyPr>
          <a:lstStyle/>
          <a:p>
            <a:pPr algn="ctr"/>
            <a:r>
              <a:rPr lang="en-US" altLang="zh-CN" sz="2000" dirty="0">
                <a:solidFill>
                  <a:schemeClr val="accent4">
                    <a:lumMod val="10000"/>
                  </a:schemeClr>
                </a:solidFill>
                <a:latin typeface="华文新魏" pitchFamily="2" charset="-122"/>
                <a:ea typeface="华文新魏" pitchFamily="2" charset="-122"/>
              </a:rPr>
              <a:t>SES</a:t>
            </a:r>
            <a:r>
              <a:rPr lang="zh-CN" altLang="en-US" sz="2000" dirty="0">
                <a:solidFill>
                  <a:schemeClr val="accent4">
                    <a:lumMod val="10000"/>
                  </a:schemeClr>
                </a:solidFill>
                <a:latin typeface="华文新魏" pitchFamily="2" charset="-122"/>
                <a:ea typeface="华文新魏" pitchFamily="2" charset="-122"/>
              </a:rPr>
              <a:t>脉冲压缩系统实验布局</a:t>
            </a:r>
          </a:p>
        </p:txBody>
      </p:sp>
      <p:sp>
        <p:nvSpPr>
          <p:cNvPr id="11" name="矩形 9"/>
          <p:cNvSpPr>
            <a:spLocks noChangeArrowheads="1"/>
          </p:cNvSpPr>
          <p:nvPr/>
        </p:nvSpPr>
        <p:spPr bwMode="auto">
          <a:xfrm>
            <a:off x="468315" y="1023119"/>
            <a:ext cx="42498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en-US" altLang="zh-CN" sz="2400" b="1" dirty="0" smtClean="0">
                <a:solidFill>
                  <a:srgbClr val="0000CC"/>
                </a:solidFill>
                <a:latin typeface="Times New Roman" pitchFamily="18" charset="0"/>
                <a:ea typeface="黑体" pitchFamily="49" charset="-122"/>
                <a:cs typeface="Times New Roman" pitchFamily="18" charset="0"/>
              </a:rPr>
              <a:t> </a:t>
            </a:r>
            <a:r>
              <a:rPr lang="en-US" altLang="zh-CN" sz="2400" b="1" dirty="0">
                <a:solidFill>
                  <a:srgbClr val="0000CC"/>
                </a:solidFill>
                <a:latin typeface="Times New Roman" pitchFamily="18" charset="0"/>
                <a:ea typeface="黑体" pitchFamily="49" charset="-122"/>
                <a:cs typeface="Times New Roman" pitchFamily="18" charset="0"/>
              </a:rPr>
              <a:t>SES</a:t>
            </a:r>
            <a:r>
              <a:rPr lang="zh-CN" altLang="en-US" sz="2400" b="1" dirty="0">
                <a:solidFill>
                  <a:srgbClr val="0000CC"/>
                </a:solidFill>
                <a:latin typeface="Times New Roman" pitchFamily="18" charset="0"/>
                <a:ea typeface="黑体" pitchFamily="49" charset="-122"/>
                <a:cs typeface="Times New Roman" pitchFamily="18" charset="0"/>
              </a:rPr>
              <a:t>微波脉冲压缩系统设计</a:t>
            </a:r>
            <a:endParaRPr lang="zh-CN" altLang="en-US" sz="2400" b="1" dirty="0" smtClean="0">
              <a:solidFill>
                <a:srgbClr val="0000CC"/>
              </a:solidFill>
              <a:latin typeface="Times New Roman" pitchFamily="18" charset="0"/>
              <a:ea typeface="黑体" pitchFamily="49" charset="-122"/>
              <a:cs typeface="Times New Roman" pitchFamily="18" charset="0"/>
            </a:endParaRPr>
          </a:p>
        </p:txBody>
      </p:sp>
      <p:pic>
        <p:nvPicPr>
          <p:cNvPr id="10" name="图片 6" descr="C:\Users\laoda\Desktop\改进的S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439" y="2276872"/>
            <a:ext cx="78898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9"/>
          <p:cNvSpPr>
            <a:spLocks noChangeArrowheads="1"/>
          </p:cNvSpPr>
          <p:nvPr/>
        </p:nvSpPr>
        <p:spPr bwMode="auto">
          <a:xfrm>
            <a:off x="3508759" y="241301"/>
            <a:ext cx="1983235"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前    言    </a:t>
            </a:r>
          </a:p>
        </p:txBody>
      </p:sp>
    </p:spTree>
    <p:extLst>
      <p:ext uri="{BB962C8B-B14F-4D97-AF65-F5344CB8AC3E}">
        <p14:creationId xmlns:p14="http://schemas.microsoft.com/office/powerpoint/2010/main" val="306345353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
          <p:cNvSpPr>
            <a:spLocks noChangeArrowheads="1"/>
          </p:cNvSpPr>
          <p:nvPr/>
        </p:nvSpPr>
        <p:spPr bwMode="auto">
          <a:xfrm>
            <a:off x="468315" y="5523185"/>
            <a:ext cx="8064125"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lgn="just" eaLnBrk="0" fontAlgn="base" hangingPunct="0">
              <a:spcBef>
                <a:spcPct val="0"/>
              </a:spcBef>
              <a:spcAft>
                <a:spcPts val="18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双极化</a:t>
            </a:r>
            <a:r>
              <a:rPr lang="en-US" altLang="zh-CN" sz="2000" dirty="0">
                <a:solidFill>
                  <a:srgbClr val="000000"/>
                </a:solidFill>
                <a:latin typeface="微软雅黑" pitchFamily="34" charset="-122"/>
                <a:ea typeface="微软雅黑" pitchFamily="34" charset="-122"/>
                <a:cs typeface="Times New Roman" pitchFamily="18" charset="0"/>
              </a:rPr>
              <a:t>TE</a:t>
            </a:r>
            <a:r>
              <a:rPr lang="en-US" altLang="zh-CN" sz="2000" baseline="-25000" dirty="0">
                <a:solidFill>
                  <a:srgbClr val="000000"/>
                </a:solidFill>
                <a:latin typeface="微软雅黑" pitchFamily="34" charset="-122"/>
                <a:ea typeface="微软雅黑" pitchFamily="34" charset="-122"/>
                <a:cs typeface="Times New Roman" pitchFamily="18" charset="0"/>
              </a:rPr>
              <a:t>11</a:t>
            </a:r>
            <a:r>
              <a:rPr lang="zh-CN" altLang="en-US" sz="2000" dirty="0">
                <a:solidFill>
                  <a:srgbClr val="000000"/>
                </a:solidFill>
                <a:latin typeface="微软雅黑" pitchFamily="34" charset="-122"/>
                <a:ea typeface="微软雅黑" pitchFamily="34" charset="-122"/>
                <a:cs typeface="Times New Roman" pitchFamily="18" charset="0"/>
              </a:rPr>
              <a:t>模耦合器和球形</a:t>
            </a:r>
            <a:r>
              <a:rPr lang="zh-CN" altLang="en-US" sz="2000" dirty="0" smtClean="0">
                <a:solidFill>
                  <a:srgbClr val="000000"/>
                </a:solidFill>
                <a:latin typeface="微软雅黑" pitchFamily="34" charset="-122"/>
                <a:ea typeface="微软雅黑" pitchFamily="34" charset="-122"/>
                <a:cs typeface="Times New Roman" pitchFamily="18" charset="0"/>
              </a:rPr>
              <a:t>谐振腔；</a:t>
            </a:r>
            <a:endParaRPr lang="zh-CN" altLang="en-US" sz="2000" dirty="0">
              <a:solidFill>
                <a:srgbClr val="000000"/>
              </a:solidFill>
              <a:latin typeface="微软雅黑" pitchFamily="34" charset="-122"/>
              <a:ea typeface="微软雅黑" pitchFamily="34" charset="-122"/>
              <a:cs typeface="Times New Roman" pitchFamily="18" charset="0"/>
            </a:endParaRPr>
          </a:p>
          <a:p>
            <a:pPr marL="457200" indent="-457200" algn="just" eaLnBrk="0" fontAlgn="base" hangingPunct="0">
              <a:spcBef>
                <a:spcPct val="0"/>
              </a:spcBef>
              <a:spcAft>
                <a:spcPts val="1800"/>
              </a:spcAft>
              <a:buClr>
                <a:srgbClr val="0000CC"/>
              </a:buClr>
              <a:buFont typeface="Wingdings" pitchFamily="2" charset="2"/>
              <a:buChar char="u"/>
            </a:pPr>
            <a:r>
              <a:rPr lang="zh-CN" altLang="en-US" sz="2000" dirty="0">
                <a:solidFill>
                  <a:srgbClr val="000000"/>
                </a:solidFill>
                <a:latin typeface="微软雅黑" pitchFamily="34" charset="-122"/>
                <a:ea typeface="微软雅黑" pitchFamily="34" charset="-122"/>
                <a:cs typeface="Times New Roman" pitchFamily="18" charset="0"/>
              </a:rPr>
              <a:t>用一个谐振腔储存两种正交模式，体积缩小</a:t>
            </a:r>
            <a:r>
              <a:rPr lang="en-US" altLang="zh-CN" sz="2000" dirty="0">
                <a:solidFill>
                  <a:srgbClr val="000000"/>
                </a:solidFill>
                <a:latin typeface="微软雅黑" pitchFamily="34" charset="-122"/>
                <a:ea typeface="微软雅黑" pitchFamily="34" charset="-122"/>
                <a:cs typeface="Times New Roman" pitchFamily="18" charset="0"/>
              </a:rPr>
              <a:t>1/2</a:t>
            </a:r>
            <a:r>
              <a:rPr lang="zh-CN" altLang="en-US" sz="2000" dirty="0" smtClean="0">
                <a:solidFill>
                  <a:srgbClr val="000000"/>
                </a:solidFill>
                <a:latin typeface="微软雅黑" pitchFamily="34" charset="-122"/>
                <a:ea typeface="微软雅黑" pitchFamily="34" charset="-122"/>
                <a:cs typeface="Times New Roman" pitchFamily="18" charset="0"/>
              </a:rPr>
              <a:t>以上。</a:t>
            </a:r>
            <a:endParaRPr lang="zh-CN" altLang="en-US" sz="2000" dirty="0">
              <a:solidFill>
                <a:srgbClr val="000000"/>
              </a:solidFill>
              <a:latin typeface="微软雅黑" pitchFamily="34" charset="-122"/>
              <a:ea typeface="微软雅黑" pitchFamily="34" charset="-122"/>
              <a:cs typeface="Times New Roman" pitchFamily="18" charset="0"/>
            </a:endParaRPr>
          </a:p>
        </p:txBody>
      </p:sp>
      <p:sp>
        <p:nvSpPr>
          <p:cNvPr id="2" name="TextBox 1"/>
          <p:cNvSpPr txBox="1"/>
          <p:nvPr/>
        </p:nvSpPr>
        <p:spPr>
          <a:xfrm>
            <a:off x="179512" y="4843674"/>
            <a:ext cx="2996462" cy="369332"/>
          </a:xfrm>
          <a:prstGeom prst="rect">
            <a:avLst/>
          </a:prstGeom>
          <a:noFill/>
        </p:spPr>
        <p:txBody>
          <a:bodyPr wrap="square" rtlCol="0">
            <a:spAutoFit/>
          </a:bodyPr>
          <a:lstStyle/>
          <a:p>
            <a:pPr algn="ctr"/>
            <a:r>
              <a:rPr lang="zh-CN" altLang="en-US" dirty="0">
                <a:solidFill>
                  <a:schemeClr val="accent4">
                    <a:lumMod val="10000"/>
                  </a:schemeClr>
                </a:solidFill>
                <a:latin typeface="华文新魏" pitchFamily="2" charset="-122"/>
                <a:ea typeface="华文新魏" pitchFamily="2" charset="-122"/>
              </a:rPr>
              <a:t>球形腔脉冲压缩系统</a:t>
            </a:r>
          </a:p>
        </p:txBody>
      </p:sp>
      <p:sp>
        <p:nvSpPr>
          <p:cNvPr id="11" name="矩形 9"/>
          <p:cNvSpPr>
            <a:spLocks noChangeArrowheads="1"/>
          </p:cNvSpPr>
          <p:nvPr/>
        </p:nvSpPr>
        <p:spPr bwMode="auto">
          <a:xfrm>
            <a:off x="468315" y="1023119"/>
            <a:ext cx="40110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42900" indent="-342900" eaLnBrk="0" fontAlgn="base" hangingPunct="0">
              <a:spcBef>
                <a:spcPct val="0"/>
              </a:spcBef>
              <a:spcAft>
                <a:spcPct val="0"/>
              </a:spcAft>
              <a:buFont typeface="Wingdings" pitchFamily="2" charset="2"/>
              <a:buChar char="Ø"/>
            </a:pPr>
            <a:r>
              <a:rPr lang="zh-CN" altLang="en-US" sz="2400" b="1" dirty="0" smtClean="0">
                <a:solidFill>
                  <a:srgbClr val="0000CC"/>
                </a:solidFill>
                <a:latin typeface="Times New Roman" pitchFamily="18" charset="0"/>
                <a:ea typeface="黑体" pitchFamily="49" charset="-122"/>
                <a:cs typeface="Times New Roman" pitchFamily="18" charset="0"/>
              </a:rPr>
              <a:t> 球形</a:t>
            </a:r>
            <a:r>
              <a:rPr lang="zh-CN" altLang="en-US" sz="2400" b="1" dirty="0">
                <a:solidFill>
                  <a:srgbClr val="0000CC"/>
                </a:solidFill>
                <a:latin typeface="Times New Roman" pitchFamily="18" charset="0"/>
                <a:ea typeface="黑体" pitchFamily="49" charset="-122"/>
                <a:cs typeface="Times New Roman" pitchFamily="18" charset="0"/>
              </a:rPr>
              <a:t>腔脉冲压缩系统设计</a:t>
            </a:r>
            <a:endParaRPr lang="zh-CN" altLang="en-US" sz="2400" b="1" dirty="0" smtClean="0">
              <a:solidFill>
                <a:srgbClr val="0000CC"/>
              </a:solidFill>
              <a:latin typeface="Times New Roman" pitchFamily="18" charset="0"/>
              <a:ea typeface="黑体" pitchFamily="49" charset="-122"/>
              <a:cs typeface="Times New Roman" pitchFamily="18" charset="0"/>
            </a:endParaRPr>
          </a:p>
        </p:txBody>
      </p:sp>
      <p:pic>
        <p:nvPicPr>
          <p:cNvPr id="8" name="图片 9" descr="1"/>
          <p:cNvPicPr>
            <a:picLocks noChangeAspect="1" noChangeArrowheads="1"/>
          </p:cNvPicPr>
          <p:nvPr/>
        </p:nvPicPr>
        <p:blipFill>
          <a:blip r:embed="rId3">
            <a:extLst>
              <a:ext uri="{28A0092B-C50C-407E-A947-70E740481C1C}">
                <a14:useLocalDpi xmlns:a14="http://schemas.microsoft.com/office/drawing/2010/main" val="0"/>
              </a:ext>
            </a:extLst>
          </a:blip>
          <a:srcRect l="21190" t="9103" r="28996" b="14349"/>
          <a:stretch>
            <a:fillRect/>
          </a:stretch>
        </p:blipFill>
        <p:spPr bwMode="auto">
          <a:xfrm>
            <a:off x="449710" y="1976254"/>
            <a:ext cx="1992460" cy="238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0" descr="6"/>
          <p:cNvPicPr>
            <a:picLocks noChangeAspect="1" noChangeArrowheads="1"/>
          </p:cNvPicPr>
          <p:nvPr/>
        </p:nvPicPr>
        <p:blipFill>
          <a:blip r:embed="rId4">
            <a:extLst>
              <a:ext uri="{28A0092B-C50C-407E-A947-70E740481C1C}">
                <a14:useLocalDpi xmlns:a14="http://schemas.microsoft.com/office/drawing/2010/main" val="0"/>
              </a:ext>
            </a:extLst>
          </a:blip>
          <a:srcRect l="25580" t="8588" r="22801" b="18213"/>
          <a:stretch>
            <a:fillRect/>
          </a:stretch>
        </p:blipFill>
        <p:spPr bwMode="auto">
          <a:xfrm>
            <a:off x="3089326" y="2124696"/>
            <a:ext cx="2355816" cy="2255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2" descr="untitl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4847" y="2111375"/>
            <a:ext cx="3095625"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3015698" y="4846248"/>
            <a:ext cx="2996462" cy="369332"/>
          </a:xfrm>
          <a:prstGeom prst="rect">
            <a:avLst/>
          </a:prstGeom>
          <a:noFill/>
        </p:spPr>
        <p:txBody>
          <a:bodyPr wrap="square" rtlCol="0">
            <a:spAutoFit/>
          </a:bodyPr>
          <a:lstStyle/>
          <a:p>
            <a:pPr algn="ctr"/>
            <a:r>
              <a:rPr lang="zh-CN" altLang="en-US" dirty="0">
                <a:solidFill>
                  <a:schemeClr val="accent4">
                    <a:lumMod val="10000"/>
                  </a:schemeClr>
                </a:solidFill>
                <a:latin typeface="华文新魏" pitchFamily="2" charset="-122"/>
                <a:ea typeface="华文新魏" pitchFamily="2" charset="-122"/>
              </a:rPr>
              <a:t>球形腔电场分布（</a:t>
            </a:r>
            <a:r>
              <a:rPr lang="en-US" altLang="zh-CN" dirty="0">
                <a:solidFill>
                  <a:schemeClr val="accent4">
                    <a:lumMod val="10000"/>
                  </a:schemeClr>
                </a:solidFill>
                <a:latin typeface="华文新魏" pitchFamily="2" charset="-122"/>
                <a:ea typeface="华文新魏" pitchFamily="2" charset="-122"/>
              </a:rPr>
              <a:t>TE</a:t>
            </a:r>
            <a:r>
              <a:rPr lang="en-US" altLang="zh-CN" baseline="-25000" dirty="0">
                <a:solidFill>
                  <a:schemeClr val="accent4">
                    <a:lumMod val="10000"/>
                  </a:schemeClr>
                </a:solidFill>
                <a:latin typeface="华文新魏" pitchFamily="2" charset="-122"/>
                <a:ea typeface="华文新魏" pitchFamily="2" charset="-122"/>
              </a:rPr>
              <a:t>012</a:t>
            </a:r>
            <a:r>
              <a:rPr lang="zh-CN" altLang="en-US" dirty="0">
                <a:solidFill>
                  <a:schemeClr val="accent4">
                    <a:lumMod val="10000"/>
                  </a:schemeClr>
                </a:solidFill>
                <a:latin typeface="华文新魏" pitchFamily="2" charset="-122"/>
                <a:ea typeface="华文新魏" pitchFamily="2" charset="-122"/>
              </a:rPr>
              <a:t>）</a:t>
            </a:r>
          </a:p>
        </p:txBody>
      </p:sp>
      <p:sp>
        <p:nvSpPr>
          <p:cNvPr id="15" name="TextBox 14"/>
          <p:cNvSpPr txBox="1"/>
          <p:nvPr/>
        </p:nvSpPr>
        <p:spPr>
          <a:xfrm>
            <a:off x="5774428" y="4843674"/>
            <a:ext cx="2996462" cy="369332"/>
          </a:xfrm>
          <a:prstGeom prst="rect">
            <a:avLst/>
          </a:prstGeom>
          <a:noFill/>
        </p:spPr>
        <p:txBody>
          <a:bodyPr wrap="square" rtlCol="0">
            <a:spAutoFit/>
          </a:bodyPr>
          <a:lstStyle/>
          <a:p>
            <a:pPr algn="ctr"/>
            <a:r>
              <a:rPr lang="zh-CN" altLang="en-US" dirty="0">
                <a:solidFill>
                  <a:schemeClr val="accent4">
                    <a:lumMod val="10000"/>
                  </a:schemeClr>
                </a:solidFill>
                <a:latin typeface="华文新魏" pitchFamily="2" charset="-122"/>
                <a:ea typeface="华文新魏" pitchFamily="2" charset="-122"/>
              </a:rPr>
              <a:t>输入输出功率曲线</a:t>
            </a:r>
          </a:p>
        </p:txBody>
      </p:sp>
      <p:sp>
        <p:nvSpPr>
          <p:cNvPr id="16" name="矩形 9"/>
          <p:cNvSpPr>
            <a:spLocks noChangeArrowheads="1"/>
          </p:cNvSpPr>
          <p:nvPr/>
        </p:nvSpPr>
        <p:spPr bwMode="auto">
          <a:xfrm>
            <a:off x="3508759" y="241301"/>
            <a:ext cx="1983235" cy="523220"/>
          </a:xfrm>
          <a:prstGeom prst="rect">
            <a:avLst/>
          </a:prstGeom>
          <a:solidFill>
            <a:srgbClr val="0000CC">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zh-CN" altLang="en-US" sz="2800" b="1" dirty="0" smtClean="0">
                <a:solidFill>
                  <a:srgbClr val="FFFFFF"/>
                </a:solidFill>
                <a:latin typeface="Times New Roman" pitchFamily="18" charset="0"/>
                <a:ea typeface="黑体" pitchFamily="49" charset="-122"/>
                <a:cs typeface="Times New Roman" pitchFamily="18" charset="0"/>
              </a:rPr>
              <a:t>    前    言    </a:t>
            </a:r>
          </a:p>
        </p:txBody>
      </p:sp>
    </p:spTree>
    <p:extLst>
      <p:ext uri="{BB962C8B-B14F-4D97-AF65-F5344CB8AC3E}">
        <p14:creationId xmlns:p14="http://schemas.microsoft.com/office/powerpoint/2010/main" val="147221021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默认设计模板">
  <a:themeElements>
    <a:clrScheme name="默认设计模板 14">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FF0000"/>
      </a:hlink>
      <a:folHlink>
        <a:srgbClr val="04FC51"/>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35000"/>
          </a:lnSpc>
          <a:spcBef>
            <a:spcPct val="25000"/>
          </a:spcBef>
          <a:spcAft>
            <a:spcPct val="25000"/>
          </a:spcAft>
          <a:buClr>
            <a:srgbClr val="FF0000"/>
          </a:buClr>
          <a:buSzPct val="120000"/>
          <a:buFont typeface="Wingdings" pitchFamily="2" charset="2"/>
          <a:buChar char="ü"/>
          <a:tabLst/>
          <a:defRPr kumimoji="0" lang="zh-CN" altLang="en-US" sz="2800" b="1" i="0" u="none" strike="noStrike" cap="none" normalizeH="0" baseline="0" smtClean="0">
            <a:ln>
              <a:noFill/>
            </a:ln>
            <a:solidFill>
              <a:schemeClr val="bg1"/>
            </a:solidFill>
            <a:effectLst/>
            <a:latin typeface="Arial" charset="0"/>
            <a:ea typeface="宋体" pitchFamily="2"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35000"/>
          </a:lnSpc>
          <a:spcBef>
            <a:spcPct val="25000"/>
          </a:spcBef>
          <a:spcAft>
            <a:spcPct val="25000"/>
          </a:spcAft>
          <a:buClr>
            <a:srgbClr val="FF0000"/>
          </a:buClr>
          <a:buSzPct val="120000"/>
          <a:buFont typeface="Wingdings" pitchFamily="2" charset="2"/>
          <a:buChar char="ü"/>
          <a:tabLst/>
          <a:defRPr kumimoji="0" lang="zh-CN" altLang="en-US" sz="2800" b="1" i="0" u="none" strike="noStrike" cap="none" normalizeH="0" baseline="0" smtClean="0">
            <a:ln>
              <a:noFill/>
            </a:ln>
            <a:solidFill>
              <a:schemeClr val="bg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默认设计模板 13">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00CC66"/>
        </a:hlink>
        <a:folHlink>
          <a:srgbClr val="04FC51"/>
        </a:folHlink>
      </a:clrScheme>
      <a:clrMap bg1="dk2" tx1="lt1" bg2="dk1" tx2="lt2" accent1="accent1" accent2="accent2" accent3="accent3" accent4="accent4" accent5="accent5" accent6="accent6" hlink="hlink" folHlink="folHlink"/>
    </a:extraClrScheme>
    <a:extraClrScheme>
      <a:clrScheme name="默认设计模板 14">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FF0000"/>
        </a:hlink>
        <a:folHlink>
          <a:srgbClr val="04FC5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奥斯汀">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2_默认设计模板">
  <a:themeElements>
    <a:clrScheme name="默认设计模板 14">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FF0000"/>
      </a:hlink>
      <a:folHlink>
        <a:srgbClr val="04FC51"/>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35000"/>
          </a:lnSpc>
          <a:spcBef>
            <a:spcPct val="25000"/>
          </a:spcBef>
          <a:spcAft>
            <a:spcPct val="25000"/>
          </a:spcAft>
          <a:buClr>
            <a:srgbClr val="FF0000"/>
          </a:buClr>
          <a:buSzPct val="120000"/>
          <a:buFont typeface="Wingdings" pitchFamily="2" charset="2"/>
          <a:buChar char="ü"/>
          <a:tabLst/>
          <a:defRPr kumimoji="0" lang="zh-CN" altLang="en-US" sz="2800" b="1" i="0" u="none" strike="noStrike" cap="none" normalizeH="0" baseline="0" smtClean="0">
            <a:ln>
              <a:noFill/>
            </a:ln>
            <a:solidFill>
              <a:schemeClr val="bg1"/>
            </a:solidFill>
            <a:effectLst/>
            <a:latin typeface="Arial" charset="0"/>
            <a:ea typeface="宋体" pitchFamily="2"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35000"/>
          </a:lnSpc>
          <a:spcBef>
            <a:spcPct val="25000"/>
          </a:spcBef>
          <a:spcAft>
            <a:spcPct val="25000"/>
          </a:spcAft>
          <a:buClr>
            <a:srgbClr val="FF0000"/>
          </a:buClr>
          <a:buSzPct val="120000"/>
          <a:buFont typeface="Wingdings" pitchFamily="2" charset="2"/>
          <a:buChar char="ü"/>
          <a:tabLst/>
          <a:defRPr kumimoji="0" lang="zh-CN" altLang="en-US" sz="2800" b="1" i="0" u="none" strike="noStrike" cap="none" normalizeH="0" baseline="0" smtClean="0">
            <a:ln>
              <a:noFill/>
            </a:ln>
            <a:solidFill>
              <a:schemeClr val="bg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默认设计模板 13">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00CC66"/>
        </a:hlink>
        <a:folHlink>
          <a:srgbClr val="04FC51"/>
        </a:folHlink>
      </a:clrScheme>
      <a:clrMap bg1="dk2" tx1="lt1" bg2="dk1" tx2="lt2" accent1="accent1" accent2="accent2" accent3="accent3" accent4="accent4" accent5="accent5" accent6="accent6" hlink="hlink" folHlink="folHlink"/>
    </a:extraClrScheme>
    <a:extraClrScheme>
      <a:clrScheme name="默认设计模板 14">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FF0000"/>
        </a:hlink>
        <a:folHlink>
          <a:srgbClr val="04FC51"/>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奥斯汀">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奥斯汀">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奥斯汀">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790</TotalTime>
  <Words>1486</Words>
  <Application>Microsoft Office PowerPoint</Application>
  <PresentationFormat>全屏显示(4:3)</PresentationFormat>
  <Paragraphs>137</Paragraphs>
  <Slides>26</Slides>
  <Notes>17</Notes>
  <HiddenSlides>0</HiddenSlides>
  <MMClips>0</MMClips>
  <ScaleCrop>false</ScaleCrop>
  <HeadingPairs>
    <vt:vector size="4" baseType="variant">
      <vt:variant>
        <vt:lpstr>主题</vt:lpstr>
      </vt:variant>
      <vt:variant>
        <vt:i4>7</vt:i4>
      </vt:variant>
      <vt:variant>
        <vt:lpstr>幻灯片标题</vt:lpstr>
      </vt:variant>
      <vt:variant>
        <vt:i4>26</vt:i4>
      </vt:variant>
    </vt:vector>
  </HeadingPairs>
  <TitlesOfParts>
    <vt:vector size="33" baseType="lpstr">
      <vt:lpstr>Office 主题</vt:lpstr>
      <vt:lpstr>默认设计模板</vt:lpstr>
      <vt:lpstr>3_Office 主题</vt:lpstr>
      <vt:lpstr>2_默认设计模板</vt:lpstr>
      <vt:lpstr>4_Office 主题</vt:lpstr>
      <vt:lpstr>5_Office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avenbwd</dc:creator>
  <cp:lastModifiedBy>Administrator</cp:lastModifiedBy>
  <cp:revision>39</cp:revision>
  <dcterms:created xsi:type="dcterms:W3CDTF">2019-05-06T02:04:52Z</dcterms:created>
  <dcterms:modified xsi:type="dcterms:W3CDTF">2021-09-30T00:52:42Z</dcterms:modified>
</cp:coreProperties>
</file>