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9" r:id="rId1"/>
  </p:sldMasterIdLst>
  <p:notesMasterIdLst>
    <p:notesMasterId r:id="rId31"/>
  </p:notesMasterIdLst>
  <p:sldIdLst>
    <p:sldId id="389" r:id="rId2"/>
    <p:sldId id="503" r:id="rId3"/>
    <p:sldId id="390" r:id="rId4"/>
    <p:sldId id="391" r:id="rId5"/>
    <p:sldId id="505" r:id="rId6"/>
    <p:sldId id="406" r:id="rId7"/>
    <p:sldId id="457" r:id="rId8"/>
    <p:sldId id="541" r:id="rId9"/>
    <p:sldId id="520" r:id="rId10"/>
    <p:sldId id="545" r:id="rId11"/>
    <p:sldId id="395" r:id="rId12"/>
    <p:sldId id="396" r:id="rId13"/>
    <p:sldId id="416" r:id="rId14"/>
    <p:sldId id="417" r:id="rId15"/>
    <p:sldId id="542" r:id="rId16"/>
    <p:sldId id="543" r:id="rId17"/>
    <p:sldId id="525" r:id="rId18"/>
    <p:sldId id="546" r:id="rId19"/>
    <p:sldId id="551" r:id="rId20"/>
    <p:sldId id="547" r:id="rId21"/>
    <p:sldId id="549" r:id="rId22"/>
    <p:sldId id="550" r:id="rId23"/>
    <p:sldId id="535" r:id="rId24"/>
    <p:sldId id="536" r:id="rId25"/>
    <p:sldId id="538" r:id="rId26"/>
    <p:sldId id="539" r:id="rId27"/>
    <p:sldId id="537" r:id="rId28"/>
    <p:sldId id="530" r:id="rId29"/>
    <p:sldId id="486" r:id="rId30"/>
  </p:sldIdLst>
  <p:sldSz cx="9120188" cy="6840538"/>
  <p:notesSz cx="6858000" cy="9144000"/>
  <p:defaultTextStyle>
    <a:defPPr>
      <a:defRPr lang="zh-CN"/>
    </a:defPPr>
    <a:lvl1pPr algn="l" rtl="0" fontAlgn="base">
      <a:spcBef>
        <a:spcPct val="0"/>
      </a:spcBef>
      <a:spcAft>
        <a:spcPct val="0"/>
      </a:spcAft>
      <a:defRPr sz="800" kern="1200">
        <a:solidFill>
          <a:schemeClr val="tx1"/>
        </a:solidFill>
        <a:latin typeface="Arial" panose="020B0604020202020204" pitchFamily="34" charset="0"/>
        <a:ea typeface="宋体" panose="02010600030101010101" pitchFamily="2" charset="-122"/>
        <a:cs typeface="+mn-cs"/>
      </a:defRPr>
    </a:lvl1pPr>
    <a:lvl2pPr marL="2571750" indent="-2114550" algn="l" rtl="0" fontAlgn="base">
      <a:spcBef>
        <a:spcPct val="0"/>
      </a:spcBef>
      <a:spcAft>
        <a:spcPct val="0"/>
      </a:spcAft>
      <a:defRPr sz="800" kern="1200">
        <a:solidFill>
          <a:schemeClr val="tx1"/>
        </a:solidFill>
        <a:latin typeface="Arial" panose="020B0604020202020204" pitchFamily="34" charset="0"/>
        <a:ea typeface="宋体" panose="02010600030101010101" pitchFamily="2" charset="-122"/>
        <a:cs typeface="+mn-cs"/>
      </a:defRPr>
    </a:lvl2pPr>
    <a:lvl3pPr marL="5143500" indent="-4229100" algn="l" rtl="0" fontAlgn="base">
      <a:spcBef>
        <a:spcPct val="0"/>
      </a:spcBef>
      <a:spcAft>
        <a:spcPct val="0"/>
      </a:spcAft>
      <a:defRPr sz="800" kern="1200">
        <a:solidFill>
          <a:schemeClr val="tx1"/>
        </a:solidFill>
        <a:latin typeface="Arial" panose="020B0604020202020204" pitchFamily="34" charset="0"/>
        <a:ea typeface="宋体" panose="02010600030101010101" pitchFamily="2" charset="-122"/>
        <a:cs typeface="+mn-cs"/>
      </a:defRPr>
    </a:lvl3pPr>
    <a:lvl4pPr marL="7715250" indent="-6343650" algn="l" rtl="0" fontAlgn="base">
      <a:spcBef>
        <a:spcPct val="0"/>
      </a:spcBef>
      <a:spcAft>
        <a:spcPct val="0"/>
      </a:spcAft>
      <a:defRPr sz="800" kern="1200">
        <a:solidFill>
          <a:schemeClr val="tx1"/>
        </a:solidFill>
        <a:latin typeface="Arial" panose="020B0604020202020204" pitchFamily="34" charset="0"/>
        <a:ea typeface="宋体" panose="02010600030101010101" pitchFamily="2" charset="-122"/>
        <a:cs typeface="+mn-cs"/>
      </a:defRPr>
    </a:lvl4pPr>
    <a:lvl5pPr marL="10287000" indent="-8458200" algn="l" rtl="0" fontAlgn="base">
      <a:spcBef>
        <a:spcPct val="0"/>
      </a:spcBef>
      <a:spcAft>
        <a:spcPct val="0"/>
      </a:spcAft>
      <a:defRPr sz="8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8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8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8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8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5" userDrawn="1">
          <p15:clr>
            <a:srgbClr val="A4A3A4"/>
          </p15:clr>
        </p15:guide>
        <p15:guide id="2" pos="28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99"/>
    <a:srgbClr val="0000FF"/>
    <a:srgbClr val="466FE4"/>
    <a:srgbClr val="0099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6" autoAdjust="0"/>
    <p:restoredTop sz="93289" autoAdjust="0"/>
  </p:normalViewPr>
  <p:slideViewPr>
    <p:cSldViewPr>
      <p:cViewPr varScale="1">
        <p:scale>
          <a:sx n="63" d="100"/>
          <a:sy n="63" d="100"/>
        </p:scale>
        <p:origin x="708" y="44"/>
      </p:cViewPr>
      <p:guideLst>
        <p:guide orient="horz" pos="2155"/>
        <p:guide pos="2873"/>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4BFA2C-3FB8-4B04-8E0D-7B75A46B33AF}"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zh-CN" altLang="en-US"/>
        </a:p>
      </dgm:t>
    </dgm:pt>
    <dgm:pt modelId="{989A7E9B-394F-4C2C-AB87-02A971E2B068}">
      <dgm:prSet phldrT="[文本]"/>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lgn="ctr"/>
          <a:r>
            <a:rPr lang="en-US" altLang="zh-CN" b="1" dirty="0">
              <a:solidFill>
                <a:srgbClr val="FF0000"/>
              </a:solidFill>
              <a:latin typeface="Times New Roman" pitchFamily="18" charset="0"/>
              <a:cs typeface="Times New Roman" pitchFamily="18" charset="0"/>
            </a:rPr>
            <a:t>FLTD</a:t>
          </a:r>
          <a:r>
            <a:rPr lang="zh-CN" altLang="en-US" b="1" dirty="0">
              <a:solidFill>
                <a:srgbClr val="FF0000"/>
              </a:solidFill>
              <a:latin typeface="Times New Roman" pitchFamily="18" charset="0"/>
              <a:cs typeface="Times New Roman" pitchFamily="18" charset="0"/>
            </a:rPr>
            <a:t>是目前大型装置设计的主要技术路线</a:t>
          </a:r>
        </a:p>
      </dgm:t>
    </dgm:pt>
    <dgm:pt modelId="{8D574270-BF1E-4F13-A491-A2ADCACDA10C}" type="parTrans" cxnId="{8FB40750-2B45-482F-865C-80DE9ED4A810}">
      <dgm:prSet/>
      <dgm:spPr/>
      <dgm:t>
        <a:bodyPr/>
        <a:lstStyle/>
        <a:p>
          <a:pPr algn="ctr"/>
          <a:endParaRPr lang="zh-CN" altLang="en-US" b="1">
            <a:latin typeface="Times New Roman" pitchFamily="18" charset="0"/>
            <a:cs typeface="Times New Roman" pitchFamily="18" charset="0"/>
          </a:endParaRPr>
        </a:p>
      </dgm:t>
    </dgm:pt>
    <dgm:pt modelId="{7D8A6B6E-4E75-4E2A-9BB7-F06BA63D1F66}" type="sibTrans" cxnId="{8FB40750-2B45-482F-865C-80DE9ED4A810}">
      <dgm:prSet/>
      <dgm:spPr/>
      <dgm:t>
        <a:bodyPr/>
        <a:lstStyle/>
        <a:p>
          <a:pPr algn="ctr"/>
          <a:endParaRPr lang="zh-CN" altLang="en-US" b="1">
            <a:latin typeface="Times New Roman" pitchFamily="18" charset="0"/>
            <a:cs typeface="Times New Roman" pitchFamily="18" charset="0"/>
          </a:endParaRPr>
        </a:p>
      </dgm:t>
    </dgm:pt>
    <dgm:pt modelId="{F289FAAC-6FB5-4F2D-83E9-E58F1510B810}">
      <dgm:prSet phldrT="[文本]"/>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pPr algn="ctr"/>
          <a:r>
            <a:rPr lang="en-US" altLang="zh-CN" b="1" dirty="0">
              <a:latin typeface="Times New Roman" pitchFamily="18" charset="0"/>
              <a:cs typeface="Times New Roman" pitchFamily="18" charset="0"/>
            </a:rPr>
            <a:t>FLTD</a:t>
          </a:r>
          <a:r>
            <a:rPr lang="zh-CN" altLang="en-US" b="1" dirty="0">
              <a:latin typeface="Times New Roman" pitchFamily="18" charset="0"/>
              <a:cs typeface="Times New Roman" pitchFamily="18" charset="0"/>
            </a:rPr>
            <a:t>装置需要几十万只气体开关同步工作</a:t>
          </a:r>
          <a:endParaRPr lang="zh-CN" altLang="en-US" b="1" baseline="30000" dirty="0">
            <a:latin typeface="Times New Roman" pitchFamily="18" charset="0"/>
            <a:cs typeface="Times New Roman" pitchFamily="18" charset="0"/>
          </a:endParaRPr>
        </a:p>
      </dgm:t>
    </dgm:pt>
    <dgm:pt modelId="{D5E5049C-CB15-416E-A24C-EDFE9524DF18}" type="parTrans" cxnId="{82110483-C63B-4EB3-AB37-A3233A0379B6}">
      <dgm:prSet/>
      <dgm:spPr/>
      <dgm:t>
        <a:bodyPr/>
        <a:lstStyle/>
        <a:p>
          <a:pPr algn="ctr"/>
          <a:endParaRPr lang="zh-CN" altLang="en-US" b="1">
            <a:latin typeface="Times New Roman" pitchFamily="18" charset="0"/>
            <a:cs typeface="Times New Roman" pitchFamily="18" charset="0"/>
          </a:endParaRPr>
        </a:p>
      </dgm:t>
    </dgm:pt>
    <dgm:pt modelId="{3BF2D8CA-DB34-4718-8BE1-7825D23D0629}" type="sibTrans" cxnId="{82110483-C63B-4EB3-AB37-A3233A0379B6}">
      <dgm:prSet/>
      <dgm:spPr/>
      <dgm:t>
        <a:bodyPr/>
        <a:lstStyle/>
        <a:p>
          <a:pPr algn="ctr"/>
          <a:endParaRPr lang="zh-CN" altLang="en-US" b="1">
            <a:latin typeface="Times New Roman" pitchFamily="18" charset="0"/>
            <a:cs typeface="Times New Roman" pitchFamily="18" charset="0"/>
          </a:endParaRPr>
        </a:p>
      </dgm:t>
    </dgm:pt>
    <dgm:pt modelId="{2D6E0554-2C92-466B-91E4-4DE001AB730A}">
      <dgm:prSet phldrT="[文本]"/>
      <dgm:sp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dgm:spPr>
      <dgm:t>
        <a:bodyPr/>
        <a:lstStyle/>
        <a:p>
          <a:pPr algn="ctr"/>
          <a:r>
            <a:rPr lang="zh-CN" altLang="en-US" b="1" dirty="0">
              <a:latin typeface="Times New Roman" pitchFamily="18" charset="0"/>
              <a:cs typeface="Times New Roman" pitchFamily="18" charset="0"/>
            </a:rPr>
            <a:t>要求</a:t>
          </a:r>
          <a:r>
            <a:rPr lang="zh-CN" b="1" dirty="0"/>
            <a:t>开关自放电概率达到百万分之一</a:t>
          </a:r>
          <a:endParaRPr lang="zh-CN" altLang="en-US" b="1" dirty="0">
            <a:latin typeface="Times New Roman" pitchFamily="18" charset="0"/>
            <a:cs typeface="Times New Roman" pitchFamily="18" charset="0"/>
          </a:endParaRPr>
        </a:p>
      </dgm:t>
    </dgm:pt>
    <dgm:pt modelId="{6E2BEE04-D9A5-4CC2-97CF-42B076AB3085}" type="parTrans" cxnId="{5E68A0BB-0AE8-409B-9987-40110F3BF23E}">
      <dgm:prSet/>
      <dgm:spPr/>
      <dgm:t>
        <a:bodyPr/>
        <a:lstStyle/>
        <a:p>
          <a:pPr algn="ctr"/>
          <a:endParaRPr lang="zh-CN" altLang="en-US" b="1">
            <a:latin typeface="Times New Roman" pitchFamily="18" charset="0"/>
            <a:cs typeface="Times New Roman" pitchFamily="18" charset="0"/>
          </a:endParaRPr>
        </a:p>
      </dgm:t>
    </dgm:pt>
    <dgm:pt modelId="{5D464A47-55C1-4C4E-B999-5A5AD83E3E65}" type="sibTrans" cxnId="{5E68A0BB-0AE8-409B-9987-40110F3BF23E}">
      <dgm:prSet/>
      <dgm:spPr/>
      <dgm:t>
        <a:bodyPr/>
        <a:lstStyle/>
        <a:p>
          <a:pPr algn="ctr"/>
          <a:endParaRPr lang="zh-CN" altLang="en-US" b="1">
            <a:latin typeface="Times New Roman" pitchFamily="18" charset="0"/>
            <a:cs typeface="Times New Roman" pitchFamily="18" charset="0"/>
          </a:endParaRPr>
        </a:p>
      </dgm:t>
    </dgm:pt>
    <dgm:pt modelId="{E6928956-C805-4BE9-9327-267F7948B0C0}" type="pres">
      <dgm:prSet presAssocID="{024BFA2C-3FB8-4B04-8E0D-7B75A46B33AF}" presName="diagram" presStyleCnt="0">
        <dgm:presLayoutVars>
          <dgm:chPref val="1"/>
          <dgm:dir/>
          <dgm:animOne val="branch"/>
          <dgm:animLvl val="lvl"/>
          <dgm:resizeHandles val="exact"/>
        </dgm:presLayoutVars>
      </dgm:prSet>
      <dgm:spPr/>
    </dgm:pt>
    <dgm:pt modelId="{9285F521-0156-4A2B-AD90-0F277AB63448}" type="pres">
      <dgm:prSet presAssocID="{989A7E9B-394F-4C2C-AB87-02A971E2B068}" presName="root1" presStyleCnt="0"/>
      <dgm:spPr/>
    </dgm:pt>
    <dgm:pt modelId="{0252396B-3FFF-43D8-8835-687AD4FAE59C}" type="pres">
      <dgm:prSet presAssocID="{989A7E9B-394F-4C2C-AB87-02A971E2B068}" presName="LevelOneTextNode" presStyleLbl="node0" presStyleIdx="0" presStyleCnt="1" custScaleY="134632" custLinFactNeighborX="-1789" custLinFactNeighborY="-58918">
        <dgm:presLayoutVars>
          <dgm:chPref val="3"/>
        </dgm:presLayoutVars>
      </dgm:prSet>
      <dgm:spPr/>
    </dgm:pt>
    <dgm:pt modelId="{61C994E1-B82F-4EBF-8830-D11961E61C1C}" type="pres">
      <dgm:prSet presAssocID="{989A7E9B-394F-4C2C-AB87-02A971E2B068}" presName="level2hierChild" presStyleCnt="0"/>
      <dgm:spPr/>
    </dgm:pt>
    <dgm:pt modelId="{0E41F2DD-0AB8-4FF6-ADA6-0DEA2DCA1000}" type="pres">
      <dgm:prSet presAssocID="{D5E5049C-CB15-416E-A24C-EDFE9524DF18}" presName="conn2-1" presStyleLbl="parChTrans1D2" presStyleIdx="0" presStyleCnt="1"/>
      <dgm:spPr/>
    </dgm:pt>
    <dgm:pt modelId="{6FB47D33-2D50-40EB-8CE3-409B10A14A17}" type="pres">
      <dgm:prSet presAssocID="{D5E5049C-CB15-416E-A24C-EDFE9524DF18}" presName="connTx" presStyleLbl="parChTrans1D2" presStyleIdx="0" presStyleCnt="1"/>
      <dgm:spPr/>
    </dgm:pt>
    <dgm:pt modelId="{99CFD1F5-01EB-45F7-9B91-A3A031A6CD0F}" type="pres">
      <dgm:prSet presAssocID="{F289FAAC-6FB5-4F2D-83E9-E58F1510B810}" presName="root2" presStyleCnt="0"/>
      <dgm:spPr/>
    </dgm:pt>
    <dgm:pt modelId="{E0462123-5518-410A-88A5-14BC60901660}" type="pres">
      <dgm:prSet presAssocID="{F289FAAC-6FB5-4F2D-83E9-E58F1510B810}" presName="LevelTwoTextNode" presStyleLbl="node2" presStyleIdx="0" presStyleCnt="1" custScaleY="134632" custLinFactNeighborX="-1789" custLinFactNeighborY="-58918">
        <dgm:presLayoutVars>
          <dgm:chPref val="3"/>
        </dgm:presLayoutVars>
      </dgm:prSet>
      <dgm:spPr/>
    </dgm:pt>
    <dgm:pt modelId="{53E08818-101A-49DA-9C25-B0559FFAE6E2}" type="pres">
      <dgm:prSet presAssocID="{F289FAAC-6FB5-4F2D-83E9-E58F1510B810}" presName="level3hierChild" presStyleCnt="0"/>
      <dgm:spPr/>
    </dgm:pt>
    <dgm:pt modelId="{713FF0AE-8616-4B99-BD1D-78A38ED0F25D}" type="pres">
      <dgm:prSet presAssocID="{6E2BEE04-D9A5-4CC2-97CF-42B076AB3085}" presName="conn2-1" presStyleLbl="parChTrans1D3" presStyleIdx="0" presStyleCnt="1"/>
      <dgm:spPr/>
    </dgm:pt>
    <dgm:pt modelId="{AFEEBFD5-6FDD-48D8-B418-F4D88350CB53}" type="pres">
      <dgm:prSet presAssocID="{6E2BEE04-D9A5-4CC2-97CF-42B076AB3085}" presName="connTx" presStyleLbl="parChTrans1D3" presStyleIdx="0" presStyleCnt="1"/>
      <dgm:spPr/>
    </dgm:pt>
    <dgm:pt modelId="{3FDB34C1-2E6D-4E10-81F5-734125A9AA63}" type="pres">
      <dgm:prSet presAssocID="{2D6E0554-2C92-466B-91E4-4DE001AB730A}" presName="root2" presStyleCnt="0"/>
      <dgm:spPr/>
    </dgm:pt>
    <dgm:pt modelId="{C7CC7DFA-46F6-4203-8FA8-152E1B4D558C}" type="pres">
      <dgm:prSet presAssocID="{2D6E0554-2C92-466B-91E4-4DE001AB730A}" presName="LevelTwoTextNode" presStyleLbl="node3" presStyleIdx="0" presStyleCnt="1" custScaleY="134632" custLinFactNeighborX="-1789" custLinFactNeighborY="-58918">
        <dgm:presLayoutVars>
          <dgm:chPref val="3"/>
        </dgm:presLayoutVars>
      </dgm:prSet>
      <dgm:spPr/>
    </dgm:pt>
    <dgm:pt modelId="{076DA131-DBDB-4350-B306-2BE41C410AC4}" type="pres">
      <dgm:prSet presAssocID="{2D6E0554-2C92-466B-91E4-4DE001AB730A}" presName="level3hierChild" presStyleCnt="0"/>
      <dgm:spPr/>
    </dgm:pt>
  </dgm:ptLst>
  <dgm:cxnLst>
    <dgm:cxn modelId="{827A780E-8478-4803-9BD2-099B690744CB}" type="presOf" srcId="{2D6E0554-2C92-466B-91E4-4DE001AB730A}" destId="{C7CC7DFA-46F6-4203-8FA8-152E1B4D558C}" srcOrd="0" destOrd="0" presId="urn:microsoft.com/office/officeart/2005/8/layout/hierarchy2"/>
    <dgm:cxn modelId="{397ED811-DC29-4086-9FC2-09D2B364B6AB}" type="presOf" srcId="{F289FAAC-6FB5-4F2D-83E9-E58F1510B810}" destId="{E0462123-5518-410A-88A5-14BC60901660}" srcOrd="0" destOrd="0" presId="urn:microsoft.com/office/officeart/2005/8/layout/hierarchy2"/>
    <dgm:cxn modelId="{685B7D63-6515-4220-BD3F-F60EB89979DC}" type="presOf" srcId="{989A7E9B-394F-4C2C-AB87-02A971E2B068}" destId="{0252396B-3FFF-43D8-8835-687AD4FAE59C}" srcOrd="0" destOrd="0" presId="urn:microsoft.com/office/officeart/2005/8/layout/hierarchy2"/>
    <dgm:cxn modelId="{8FB40750-2B45-482F-865C-80DE9ED4A810}" srcId="{024BFA2C-3FB8-4B04-8E0D-7B75A46B33AF}" destId="{989A7E9B-394F-4C2C-AB87-02A971E2B068}" srcOrd="0" destOrd="0" parTransId="{8D574270-BF1E-4F13-A491-A2ADCACDA10C}" sibTransId="{7D8A6B6E-4E75-4E2A-9BB7-F06BA63D1F66}"/>
    <dgm:cxn modelId="{7E868174-A5A4-433C-A63F-78721BC083C8}" type="presOf" srcId="{6E2BEE04-D9A5-4CC2-97CF-42B076AB3085}" destId="{713FF0AE-8616-4B99-BD1D-78A38ED0F25D}" srcOrd="0" destOrd="0" presId="urn:microsoft.com/office/officeart/2005/8/layout/hierarchy2"/>
    <dgm:cxn modelId="{82110483-C63B-4EB3-AB37-A3233A0379B6}" srcId="{989A7E9B-394F-4C2C-AB87-02A971E2B068}" destId="{F289FAAC-6FB5-4F2D-83E9-E58F1510B810}" srcOrd="0" destOrd="0" parTransId="{D5E5049C-CB15-416E-A24C-EDFE9524DF18}" sibTransId="{3BF2D8CA-DB34-4718-8BE1-7825D23D0629}"/>
    <dgm:cxn modelId="{BC480A96-9547-4851-8F94-962169305B63}" type="presOf" srcId="{D5E5049C-CB15-416E-A24C-EDFE9524DF18}" destId="{0E41F2DD-0AB8-4FF6-ADA6-0DEA2DCA1000}" srcOrd="0" destOrd="0" presId="urn:microsoft.com/office/officeart/2005/8/layout/hierarchy2"/>
    <dgm:cxn modelId="{5E68A0BB-0AE8-409B-9987-40110F3BF23E}" srcId="{F289FAAC-6FB5-4F2D-83E9-E58F1510B810}" destId="{2D6E0554-2C92-466B-91E4-4DE001AB730A}" srcOrd="0" destOrd="0" parTransId="{6E2BEE04-D9A5-4CC2-97CF-42B076AB3085}" sibTransId="{5D464A47-55C1-4C4E-B999-5A5AD83E3E65}"/>
    <dgm:cxn modelId="{771A7CC2-C47E-40C5-A649-FA69E077C71D}" type="presOf" srcId="{D5E5049C-CB15-416E-A24C-EDFE9524DF18}" destId="{6FB47D33-2D50-40EB-8CE3-409B10A14A17}" srcOrd="1" destOrd="0" presId="urn:microsoft.com/office/officeart/2005/8/layout/hierarchy2"/>
    <dgm:cxn modelId="{7864EAD7-18E0-43E1-ACFD-5571144703A6}" type="presOf" srcId="{6E2BEE04-D9A5-4CC2-97CF-42B076AB3085}" destId="{AFEEBFD5-6FDD-48D8-B418-F4D88350CB53}" srcOrd="1" destOrd="0" presId="urn:microsoft.com/office/officeart/2005/8/layout/hierarchy2"/>
    <dgm:cxn modelId="{F6D8DFE1-8857-4F38-A802-A857427D505A}" type="presOf" srcId="{024BFA2C-3FB8-4B04-8E0D-7B75A46B33AF}" destId="{E6928956-C805-4BE9-9327-267F7948B0C0}" srcOrd="0" destOrd="0" presId="urn:microsoft.com/office/officeart/2005/8/layout/hierarchy2"/>
    <dgm:cxn modelId="{9C4B281F-4AFA-4756-8055-6288507B44B0}" type="presParOf" srcId="{E6928956-C805-4BE9-9327-267F7948B0C0}" destId="{9285F521-0156-4A2B-AD90-0F277AB63448}" srcOrd="0" destOrd="0" presId="urn:microsoft.com/office/officeart/2005/8/layout/hierarchy2"/>
    <dgm:cxn modelId="{DC07B348-ECBC-4C06-9F75-D058682ACE57}" type="presParOf" srcId="{9285F521-0156-4A2B-AD90-0F277AB63448}" destId="{0252396B-3FFF-43D8-8835-687AD4FAE59C}" srcOrd="0" destOrd="0" presId="urn:microsoft.com/office/officeart/2005/8/layout/hierarchy2"/>
    <dgm:cxn modelId="{2FF7C230-9D4D-4C1D-9A04-763C7F84553F}" type="presParOf" srcId="{9285F521-0156-4A2B-AD90-0F277AB63448}" destId="{61C994E1-B82F-4EBF-8830-D11961E61C1C}" srcOrd="1" destOrd="0" presId="urn:microsoft.com/office/officeart/2005/8/layout/hierarchy2"/>
    <dgm:cxn modelId="{5B88EFDE-B9EA-4EFE-83DD-17BF63CE544E}" type="presParOf" srcId="{61C994E1-B82F-4EBF-8830-D11961E61C1C}" destId="{0E41F2DD-0AB8-4FF6-ADA6-0DEA2DCA1000}" srcOrd="0" destOrd="0" presId="urn:microsoft.com/office/officeart/2005/8/layout/hierarchy2"/>
    <dgm:cxn modelId="{413E8FC8-FCB2-427D-B7C9-DFECCA447ED6}" type="presParOf" srcId="{0E41F2DD-0AB8-4FF6-ADA6-0DEA2DCA1000}" destId="{6FB47D33-2D50-40EB-8CE3-409B10A14A17}" srcOrd="0" destOrd="0" presId="urn:microsoft.com/office/officeart/2005/8/layout/hierarchy2"/>
    <dgm:cxn modelId="{4FFDD83F-7C0C-40F3-84DC-41B7C256E9C5}" type="presParOf" srcId="{61C994E1-B82F-4EBF-8830-D11961E61C1C}" destId="{99CFD1F5-01EB-45F7-9B91-A3A031A6CD0F}" srcOrd="1" destOrd="0" presId="urn:microsoft.com/office/officeart/2005/8/layout/hierarchy2"/>
    <dgm:cxn modelId="{07321CB8-1959-43B9-A4C7-24C325C39348}" type="presParOf" srcId="{99CFD1F5-01EB-45F7-9B91-A3A031A6CD0F}" destId="{E0462123-5518-410A-88A5-14BC60901660}" srcOrd="0" destOrd="0" presId="urn:microsoft.com/office/officeart/2005/8/layout/hierarchy2"/>
    <dgm:cxn modelId="{EFDD0479-FFF9-452E-8CE1-B695A9C202D1}" type="presParOf" srcId="{99CFD1F5-01EB-45F7-9B91-A3A031A6CD0F}" destId="{53E08818-101A-49DA-9C25-B0559FFAE6E2}" srcOrd="1" destOrd="0" presId="urn:microsoft.com/office/officeart/2005/8/layout/hierarchy2"/>
    <dgm:cxn modelId="{5B478D7D-FA1D-43BD-9416-D518CE494869}" type="presParOf" srcId="{53E08818-101A-49DA-9C25-B0559FFAE6E2}" destId="{713FF0AE-8616-4B99-BD1D-78A38ED0F25D}" srcOrd="0" destOrd="0" presId="urn:microsoft.com/office/officeart/2005/8/layout/hierarchy2"/>
    <dgm:cxn modelId="{F6E5EB8B-B5C5-48EA-AC99-9AAF5E6706A8}" type="presParOf" srcId="{713FF0AE-8616-4B99-BD1D-78A38ED0F25D}" destId="{AFEEBFD5-6FDD-48D8-B418-F4D88350CB53}" srcOrd="0" destOrd="0" presId="urn:microsoft.com/office/officeart/2005/8/layout/hierarchy2"/>
    <dgm:cxn modelId="{F478F34A-2F12-404B-A736-0351F99A6877}" type="presParOf" srcId="{53E08818-101A-49DA-9C25-B0559FFAE6E2}" destId="{3FDB34C1-2E6D-4E10-81F5-734125A9AA63}" srcOrd="1" destOrd="0" presId="urn:microsoft.com/office/officeart/2005/8/layout/hierarchy2"/>
    <dgm:cxn modelId="{CF2771A7-5BA5-40BC-B3DC-884C970944E4}" type="presParOf" srcId="{3FDB34C1-2E6D-4E10-81F5-734125A9AA63}" destId="{C7CC7DFA-46F6-4203-8FA8-152E1B4D558C}" srcOrd="0" destOrd="0" presId="urn:microsoft.com/office/officeart/2005/8/layout/hierarchy2"/>
    <dgm:cxn modelId="{424E746E-B5B9-49CB-B702-8A292F163D18}" type="presParOf" srcId="{3FDB34C1-2E6D-4E10-81F5-734125A9AA63}" destId="{076DA131-DBDB-4350-B306-2BE41C410AC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D8DAC0-4D95-48A7-996A-0A69FC8FEE6F}"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zh-CN" altLang="en-US"/>
        </a:p>
      </dgm:t>
    </dgm:pt>
    <dgm:pt modelId="{3AEAFE3C-BFF2-4661-8686-BDDD1389D2CC}">
      <dgm:prSet phldrT="[文本]" custT="1"/>
      <dgm:spPr>
        <a:solidFill>
          <a:srgbClr val="FFC000"/>
        </a:solidFill>
      </dgm:spPr>
      <dgm:t>
        <a:bodyPr/>
        <a:lstStyle/>
        <a:p>
          <a:pPr algn="ctr"/>
          <a:r>
            <a:rPr lang="zh-CN" altLang="en-US" sz="1800" dirty="0">
              <a:solidFill>
                <a:schemeClr val="tx1"/>
              </a:solidFill>
              <a:latin typeface="Times New Roman" pitchFamily="18" charset="0"/>
              <a:cs typeface="Times New Roman" pitchFamily="18" charset="0"/>
            </a:rPr>
            <a:t>百万分之一的自放概率</a:t>
          </a:r>
        </a:p>
      </dgm:t>
    </dgm:pt>
    <dgm:pt modelId="{5187AC6B-1029-4A96-B149-08852C8CF2F4}" type="parTrans" cxnId="{65710CA1-AB6F-484C-8ED9-7EF5AFFAA3CA}">
      <dgm:prSet/>
      <dgm:spPr/>
      <dgm:t>
        <a:bodyPr/>
        <a:lstStyle/>
        <a:p>
          <a:endParaRPr lang="zh-CN" altLang="en-US">
            <a:latin typeface="Times New Roman" pitchFamily="18" charset="0"/>
            <a:cs typeface="Times New Roman" pitchFamily="18" charset="0"/>
          </a:endParaRPr>
        </a:p>
      </dgm:t>
    </dgm:pt>
    <dgm:pt modelId="{3CD68BF9-EFC9-4505-8928-F4978F1AFC4B}" type="sibTrans" cxnId="{65710CA1-AB6F-484C-8ED9-7EF5AFFAA3CA}">
      <dgm:prSet/>
      <dgm:spPr/>
      <dgm:t>
        <a:bodyPr/>
        <a:lstStyle/>
        <a:p>
          <a:endParaRPr lang="zh-CN" altLang="en-US">
            <a:latin typeface="Times New Roman" pitchFamily="18" charset="0"/>
            <a:cs typeface="Times New Roman" pitchFamily="18" charset="0"/>
          </a:endParaRPr>
        </a:p>
      </dgm:t>
    </dgm:pt>
    <dgm:pt modelId="{69570383-F9B2-4CF2-9746-BBE5F8617E71}">
      <dgm:prSet phldrT="[文本]" custT="1"/>
      <dgm:spPr>
        <a:solidFill>
          <a:schemeClr val="accent1">
            <a:lumMod val="40000"/>
            <a:lumOff val="60000"/>
          </a:schemeClr>
        </a:solidFill>
      </dgm:spPr>
      <dgm:t>
        <a:bodyPr/>
        <a:lstStyle/>
        <a:p>
          <a:r>
            <a:rPr lang="zh-CN" altLang="en-US" sz="1800" dirty="0">
              <a:latin typeface="Times New Roman" pitchFamily="18" charset="0"/>
              <a:cs typeface="Times New Roman" pitchFamily="18" charset="0"/>
            </a:rPr>
            <a:t>实验评估方法逐渐失效</a:t>
          </a:r>
        </a:p>
      </dgm:t>
    </dgm:pt>
    <dgm:pt modelId="{BA3924D6-BCC4-48F5-8A5F-AAAD45A70B7A}" type="parTrans" cxnId="{B771097F-4121-4808-A135-6AFAE6C0B688}">
      <dgm:prSet/>
      <dgm:spPr/>
      <dgm:t>
        <a:bodyPr/>
        <a:lstStyle/>
        <a:p>
          <a:endParaRPr lang="zh-CN" altLang="en-US">
            <a:latin typeface="Times New Roman" pitchFamily="18" charset="0"/>
            <a:cs typeface="Times New Roman" pitchFamily="18" charset="0"/>
          </a:endParaRPr>
        </a:p>
      </dgm:t>
    </dgm:pt>
    <dgm:pt modelId="{0AA0A2DB-D55A-4050-BBC0-C2A8DF2A66F3}" type="sibTrans" cxnId="{B771097F-4121-4808-A135-6AFAE6C0B688}">
      <dgm:prSet/>
      <dgm:spPr/>
      <dgm:t>
        <a:bodyPr/>
        <a:lstStyle/>
        <a:p>
          <a:endParaRPr lang="zh-CN" altLang="en-US">
            <a:latin typeface="Times New Roman" pitchFamily="18" charset="0"/>
            <a:cs typeface="Times New Roman" pitchFamily="18" charset="0"/>
          </a:endParaRPr>
        </a:p>
      </dgm:t>
    </dgm:pt>
    <dgm:pt modelId="{4E86A6D9-59AB-4EFA-9244-32D0645F152C}">
      <dgm:prSet phldrT="[文本]"/>
      <dgm:spPr>
        <a:solidFill>
          <a:schemeClr val="accent1">
            <a:lumMod val="40000"/>
            <a:lumOff val="60000"/>
          </a:schemeClr>
        </a:solidFill>
      </dgm:spPr>
      <dgm:t>
        <a:bodyPr/>
        <a:lstStyle/>
        <a:p>
          <a:r>
            <a:rPr lang="zh-CN" altLang="en-US" dirty="0">
              <a:latin typeface="Times New Roman" pitchFamily="18" charset="0"/>
              <a:cs typeface="Times New Roman" pitchFamily="18" charset="0"/>
            </a:rPr>
            <a:t>当前开关自放电概率达到</a:t>
          </a:r>
          <a:r>
            <a:rPr lang="en-US" altLang="zh-CN" baseline="0" dirty="0">
              <a:latin typeface="Times New Roman" pitchFamily="18" charset="0"/>
              <a:cs typeface="Times New Roman" pitchFamily="18" charset="0"/>
            </a:rPr>
            <a:t>10</a:t>
          </a:r>
          <a:r>
            <a:rPr lang="en-US" altLang="zh-CN" baseline="30000" dirty="0">
              <a:latin typeface="Times New Roman" pitchFamily="18" charset="0"/>
              <a:cs typeface="Times New Roman" pitchFamily="18" charset="0"/>
            </a:rPr>
            <a:t>-4</a:t>
          </a:r>
          <a:endParaRPr lang="zh-CN" altLang="en-US" baseline="0" dirty="0">
            <a:latin typeface="Times New Roman" pitchFamily="18" charset="0"/>
            <a:cs typeface="Times New Roman" pitchFamily="18" charset="0"/>
          </a:endParaRPr>
        </a:p>
      </dgm:t>
    </dgm:pt>
    <dgm:pt modelId="{F6B0ED89-7014-4DFE-A212-F1781D8B4DF2}" type="parTrans" cxnId="{AD058E78-FB10-4A5A-95E4-D1B71377B8CF}">
      <dgm:prSet/>
      <dgm:spPr/>
      <dgm:t>
        <a:bodyPr/>
        <a:lstStyle/>
        <a:p>
          <a:endParaRPr lang="zh-CN" altLang="en-US">
            <a:latin typeface="Times New Roman" pitchFamily="18" charset="0"/>
            <a:cs typeface="Times New Roman" pitchFamily="18" charset="0"/>
          </a:endParaRPr>
        </a:p>
      </dgm:t>
    </dgm:pt>
    <dgm:pt modelId="{85BD0AED-FEBE-4C49-BAE6-F9ED85A3C489}" type="sibTrans" cxnId="{AD058E78-FB10-4A5A-95E4-D1B71377B8CF}">
      <dgm:prSet/>
      <dgm:spPr/>
      <dgm:t>
        <a:bodyPr/>
        <a:lstStyle/>
        <a:p>
          <a:endParaRPr lang="zh-CN" altLang="en-US">
            <a:latin typeface="Times New Roman" pitchFamily="18" charset="0"/>
            <a:cs typeface="Times New Roman" pitchFamily="18" charset="0"/>
          </a:endParaRPr>
        </a:p>
      </dgm:t>
    </dgm:pt>
    <dgm:pt modelId="{87FEFB1A-1B62-4922-90DF-30BD3D454C30}">
      <dgm:prSet custT="1"/>
      <dgm:spPr>
        <a:solidFill>
          <a:schemeClr val="accent2">
            <a:lumMod val="40000"/>
            <a:lumOff val="60000"/>
          </a:schemeClr>
        </a:solidFill>
      </dgm:spPr>
      <dgm:t>
        <a:bodyPr/>
        <a:lstStyle/>
        <a:p>
          <a:r>
            <a:rPr lang="zh-CN" altLang="en-US" sz="1800" dirty="0">
              <a:latin typeface="Times New Roman" pitchFamily="18" charset="0"/>
              <a:cs typeface="Times New Roman" pitchFamily="18" charset="0"/>
            </a:rPr>
            <a:t>难以通过实验的方法来评估</a:t>
          </a:r>
        </a:p>
      </dgm:t>
    </dgm:pt>
    <dgm:pt modelId="{62BAD386-65C2-494A-8251-B4E028235FA7}" type="parTrans" cxnId="{D61AE3BE-D2E7-415E-AECF-80A4F11223F4}">
      <dgm:prSet/>
      <dgm:spPr/>
      <dgm:t>
        <a:bodyPr/>
        <a:lstStyle/>
        <a:p>
          <a:endParaRPr lang="zh-CN" altLang="en-US">
            <a:latin typeface="Times New Roman" pitchFamily="18" charset="0"/>
            <a:cs typeface="Times New Roman" pitchFamily="18" charset="0"/>
          </a:endParaRPr>
        </a:p>
      </dgm:t>
    </dgm:pt>
    <dgm:pt modelId="{0206ABAB-7A8A-4827-AF27-ABA9D9433665}" type="sibTrans" cxnId="{D61AE3BE-D2E7-415E-AECF-80A4F11223F4}">
      <dgm:prSet/>
      <dgm:spPr/>
      <dgm:t>
        <a:bodyPr/>
        <a:lstStyle/>
        <a:p>
          <a:endParaRPr lang="zh-CN" altLang="en-US">
            <a:latin typeface="Times New Roman" pitchFamily="18" charset="0"/>
            <a:cs typeface="Times New Roman" pitchFamily="18" charset="0"/>
          </a:endParaRPr>
        </a:p>
      </dgm:t>
    </dgm:pt>
    <dgm:pt modelId="{87C7EE07-39E0-44AD-84CA-CF8D2F8E647D}">
      <dgm:prSet/>
      <dgm:spPr>
        <a:solidFill>
          <a:schemeClr val="accent2">
            <a:lumMod val="40000"/>
            <a:lumOff val="60000"/>
          </a:schemeClr>
        </a:solidFill>
      </dgm:spPr>
      <dgm:t>
        <a:bodyPr/>
        <a:lstStyle/>
        <a:p>
          <a:r>
            <a:rPr lang="zh-CN" altLang="en-US" dirty="0">
              <a:latin typeface="Times New Roman" pitchFamily="18" charset="0"/>
              <a:cs typeface="Times New Roman" pitchFamily="18" charset="0"/>
            </a:rPr>
            <a:t>开关优化设计缺少理论指导</a:t>
          </a:r>
        </a:p>
      </dgm:t>
    </dgm:pt>
    <dgm:pt modelId="{2F8E1A51-642F-4995-8259-6F69894B9896}" type="parTrans" cxnId="{9825BCFF-659B-4C8D-9B3C-C4005572E8D6}">
      <dgm:prSet/>
      <dgm:spPr/>
      <dgm:t>
        <a:bodyPr/>
        <a:lstStyle/>
        <a:p>
          <a:endParaRPr lang="zh-CN" altLang="en-US">
            <a:latin typeface="Times New Roman" pitchFamily="18" charset="0"/>
            <a:cs typeface="Times New Roman" pitchFamily="18" charset="0"/>
          </a:endParaRPr>
        </a:p>
      </dgm:t>
    </dgm:pt>
    <dgm:pt modelId="{24D711F1-7CAF-4CA6-9596-814F977C96B9}" type="sibTrans" cxnId="{9825BCFF-659B-4C8D-9B3C-C4005572E8D6}">
      <dgm:prSet/>
      <dgm:spPr/>
      <dgm:t>
        <a:bodyPr/>
        <a:lstStyle/>
        <a:p>
          <a:endParaRPr lang="zh-CN" altLang="en-US">
            <a:latin typeface="Times New Roman" pitchFamily="18" charset="0"/>
            <a:cs typeface="Times New Roman" pitchFamily="18" charset="0"/>
          </a:endParaRPr>
        </a:p>
      </dgm:t>
    </dgm:pt>
    <dgm:pt modelId="{8E190C18-7A03-4033-84D2-6C46EA2DADE7}">
      <dgm:prSet/>
      <dgm:spPr>
        <a:solidFill>
          <a:schemeClr val="accent1">
            <a:lumMod val="40000"/>
            <a:lumOff val="60000"/>
          </a:schemeClr>
        </a:solidFill>
      </dgm:spPr>
      <dgm:t>
        <a:bodyPr/>
        <a:lstStyle/>
        <a:p>
          <a:r>
            <a:rPr lang="zh-CN" altLang="en-US" dirty="0"/>
            <a:t>实验发现了寿命问题</a:t>
          </a:r>
        </a:p>
      </dgm:t>
    </dgm:pt>
    <dgm:pt modelId="{F9F83F59-1DB3-44CF-81A3-14BC66972737}" type="parTrans" cxnId="{1BA1E8F1-6D56-4BD2-8E2F-5ED908D46A5E}">
      <dgm:prSet/>
      <dgm:spPr/>
      <dgm:t>
        <a:bodyPr/>
        <a:lstStyle/>
        <a:p>
          <a:endParaRPr lang="zh-CN" altLang="en-US"/>
        </a:p>
      </dgm:t>
    </dgm:pt>
    <dgm:pt modelId="{BB70E2FC-506C-4D7F-8885-1C41306935C4}" type="sibTrans" cxnId="{1BA1E8F1-6D56-4BD2-8E2F-5ED908D46A5E}">
      <dgm:prSet/>
      <dgm:spPr/>
      <dgm:t>
        <a:bodyPr/>
        <a:lstStyle/>
        <a:p>
          <a:endParaRPr lang="zh-CN" altLang="en-US"/>
        </a:p>
      </dgm:t>
    </dgm:pt>
    <dgm:pt modelId="{DB232504-BD10-40F3-AFF5-34982D3CFD83}">
      <dgm:prSet/>
      <dgm:spPr>
        <a:solidFill>
          <a:schemeClr val="accent2">
            <a:lumMod val="40000"/>
            <a:lumOff val="60000"/>
          </a:schemeClr>
        </a:solidFill>
      </dgm:spPr>
      <dgm:t>
        <a:bodyPr/>
        <a:lstStyle/>
        <a:p>
          <a:r>
            <a:rPr lang="zh-CN" altLang="en-US" dirty="0"/>
            <a:t>暂无有效的评估方法</a:t>
          </a:r>
        </a:p>
      </dgm:t>
    </dgm:pt>
    <dgm:pt modelId="{A820F236-210A-4868-821A-36E5129697D6}" type="parTrans" cxnId="{5136C981-2A09-4582-ADAD-64583277646C}">
      <dgm:prSet/>
      <dgm:spPr/>
      <dgm:t>
        <a:bodyPr/>
        <a:lstStyle/>
        <a:p>
          <a:endParaRPr lang="zh-CN" altLang="en-US"/>
        </a:p>
      </dgm:t>
    </dgm:pt>
    <dgm:pt modelId="{361D0865-E174-493B-9D74-378B7F69044B}" type="sibTrans" cxnId="{5136C981-2A09-4582-ADAD-64583277646C}">
      <dgm:prSet/>
      <dgm:spPr/>
      <dgm:t>
        <a:bodyPr/>
        <a:lstStyle/>
        <a:p>
          <a:endParaRPr lang="zh-CN" altLang="en-US"/>
        </a:p>
      </dgm:t>
    </dgm:pt>
    <dgm:pt modelId="{ACB0F9CC-ED87-4BC1-A2E8-9896CAEC65F9}" type="pres">
      <dgm:prSet presAssocID="{97D8DAC0-4D95-48A7-996A-0A69FC8FEE6F}" presName="diagram" presStyleCnt="0">
        <dgm:presLayoutVars>
          <dgm:chPref val="1"/>
          <dgm:dir/>
          <dgm:animOne val="branch"/>
          <dgm:animLvl val="lvl"/>
          <dgm:resizeHandles val="exact"/>
        </dgm:presLayoutVars>
      </dgm:prSet>
      <dgm:spPr/>
    </dgm:pt>
    <dgm:pt modelId="{8FD426C2-8B1E-4B1A-A5D6-846FE1F07DE9}" type="pres">
      <dgm:prSet presAssocID="{3AEAFE3C-BFF2-4661-8686-BDDD1389D2CC}" presName="root1" presStyleCnt="0"/>
      <dgm:spPr/>
    </dgm:pt>
    <dgm:pt modelId="{F6F9B709-D111-45C2-9B42-065E4032DAAC}" type="pres">
      <dgm:prSet presAssocID="{3AEAFE3C-BFF2-4661-8686-BDDD1389D2CC}" presName="LevelOneTextNode" presStyleLbl="node0" presStyleIdx="0" presStyleCnt="1">
        <dgm:presLayoutVars>
          <dgm:chPref val="3"/>
        </dgm:presLayoutVars>
      </dgm:prSet>
      <dgm:spPr/>
    </dgm:pt>
    <dgm:pt modelId="{624ED573-6627-4E88-ABA7-7C46FFCE7D65}" type="pres">
      <dgm:prSet presAssocID="{3AEAFE3C-BFF2-4661-8686-BDDD1389D2CC}" presName="level2hierChild" presStyleCnt="0"/>
      <dgm:spPr/>
    </dgm:pt>
    <dgm:pt modelId="{67B59C6C-DF5E-4197-91CE-39F3F2DCE650}" type="pres">
      <dgm:prSet presAssocID="{BA3924D6-BCC4-48F5-8A5F-AAAD45A70B7A}" presName="conn2-1" presStyleLbl="parChTrans1D2" presStyleIdx="0" presStyleCnt="3"/>
      <dgm:spPr/>
    </dgm:pt>
    <dgm:pt modelId="{F65E7D79-6E03-476B-B25D-A8E7A1D41C49}" type="pres">
      <dgm:prSet presAssocID="{BA3924D6-BCC4-48F5-8A5F-AAAD45A70B7A}" presName="connTx" presStyleLbl="parChTrans1D2" presStyleIdx="0" presStyleCnt="3"/>
      <dgm:spPr/>
    </dgm:pt>
    <dgm:pt modelId="{D6FF2165-05EF-41B9-ACA8-FD4A69C1856A}" type="pres">
      <dgm:prSet presAssocID="{69570383-F9B2-4CF2-9746-BBE5F8617E71}" presName="root2" presStyleCnt="0"/>
      <dgm:spPr/>
    </dgm:pt>
    <dgm:pt modelId="{F593B0C5-A6DE-4902-B170-A10B9E039E5A}" type="pres">
      <dgm:prSet presAssocID="{69570383-F9B2-4CF2-9746-BBE5F8617E71}" presName="LevelTwoTextNode" presStyleLbl="node2" presStyleIdx="0" presStyleCnt="3">
        <dgm:presLayoutVars>
          <dgm:chPref val="3"/>
        </dgm:presLayoutVars>
      </dgm:prSet>
      <dgm:spPr/>
    </dgm:pt>
    <dgm:pt modelId="{C97D7053-2E9D-4F20-B936-0878C3621644}" type="pres">
      <dgm:prSet presAssocID="{69570383-F9B2-4CF2-9746-BBE5F8617E71}" presName="level3hierChild" presStyleCnt="0"/>
      <dgm:spPr/>
    </dgm:pt>
    <dgm:pt modelId="{18504E35-43BF-4967-8CCB-9CE03E8951B8}" type="pres">
      <dgm:prSet presAssocID="{62BAD386-65C2-494A-8251-B4E028235FA7}" presName="conn2-1" presStyleLbl="parChTrans1D3" presStyleIdx="0" presStyleCnt="3"/>
      <dgm:spPr/>
    </dgm:pt>
    <dgm:pt modelId="{EE58F5CC-9897-4639-94D6-CC499C43A67F}" type="pres">
      <dgm:prSet presAssocID="{62BAD386-65C2-494A-8251-B4E028235FA7}" presName="connTx" presStyleLbl="parChTrans1D3" presStyleIdx="0" presStyleCnt="3"/>
      <dgm:spPr/>
    </dgm:pt>
    <dgm:pt modelId="{9A571147-0570-429A-95EE-943D41B11EFB}" type="pres">
      <dgm:prSet presAssocID="{87FEFB1A-1B62-4922-90DF-30BD3D454C30}" presName="root2" presStyleCnt="0"/>
      <dgm:spPr/>
    </dgm:pt>
    <dgm:pt modelId="{373BBE7B-6059-46E7-A294-63720DCAEFF3}" type="pres">
      <dgm:prSet presAssocID="{87FEFB1A-1B62-4922-90DF-30BD3D454C30}" presName="LevelTwoTextNode" presStyleLbl="node3" presStyleIdx="0" presStyleCnt="3">
        <dgm:presLayoutVars>
          <dgm:chPref val="3"/>
        </dgm:presLayoutVars>
      </dgm:prSet>
      <dgm:spPr/>
    </dgm:pt>
    <dgm:pt modelId="{8DDE3CE9-832C-4883-97EE-D2CC23EF16D5}" type="pres">
      <dgm:prSet presAssocID="{87FEFB1A-1B62-4922-90DF-30BD3D454C30}" presName="level3hierChild" presStyleCnt="0"/>
      <dgm:spPr/>
    </dgm:pt>
    <dgm:pt modelId="{003DC45C-2E1C-43D7-8EEE-7378FAD1219D}" type="pres">
      <dgm:prSet presAssocID="{F6B0ED89-7014-4DFE-A212-F1781D8B4DF2}" presName="conn2-1" presStyleLbl="parChTrans1D2" presStyleIdx="1" presStyleCnt="3"/>
      <dgm:spPr/>
    </dgm:pt>
    <dgm:pt modelId="{0E1F5A73-D3A2-4E3A-9464-B7F084260E61}" type="pres">
      <dgm:prSet presAssocID="{F6B0ED89-7014-4DFE-A212-F1781D8B4DF2}" presName="connTx" presStyleLbl="parChTrans1D2" presStyleIdx="1" presStyleCnt="3"/>
      <dgm:spPr/>
    </dgm:pt>
    <dgm:pt modelId="{1B2DD6E4-2655-4B71-B28B-747ADCAAD598}" type="pres">
      <dgm:prSet presAssocID="{4E86A6D9-59AB-4EFA-9244-32D0645F152C}" presName="root2" presStyleCnt="0"/>
      <dgm:spPr/>
    </dgm:pt>
    <dgm:pt modelId="{FCFC3E60-02D4-4805-9D53-665EC62268A0}" type="pres">
      <dgm:prSet presAssocID="{4E86A6D9-59AB-4EFA-9244-32D0645F152C}" presName="LevelTwoTextNode" presStyleLbl="node2" presStyleIdx="1" presStyleCnt="3">
        <dgm:presLayoutVars>
          <dgm:chPref val="3"/>
        </dgm:presLayoutVars>
      </dgm:prSet>
      <dgm:spPr/>
    </dgm:pt>
    <dgm:pt modelId="{B744236E-50D9-45FD-B197-0F531B077180}" type="pres">
      <dgm:prSet presAssocID="{4E86A6D9-59AB-4EFA-9244-32D0645F152C}" presName="level3hierChild" presStyleCnt="0"/>
      <dgm:spPr/>
    </dgm:pt>
    <dgm:pt modelId="{A08E41A5-0B4F-410D-9B3A-6B81FBDCF549}" type="pres">
      <dgm:prSet presAssocID="{2F8E1A51-642F-4995-8259-6F69894B9896}" presName="conn2-1" presStyleLbl="parChTrans1D3" presStyleIdx="1" presStyleCnt="3"/>
      <dgm:spPr/>
    </dgm:pt>
    <dgm:pt modelId="{E4B8A317-0C91-43E5-B94F-88B050BBFE01}" type="pres">
      <dgm:prSet presAssocID="{2F8E1A51-642F-4995-8259-6F69894B9896}" presName="connTx" presStyleLbl="parChTrans1D3" presStyleIdx="1" presStyleCnt="3"/>
      <dgm:spPr/>
    </dgm:pt>
    <dgm:pt modelId="{9FEAAAEF-2F57-4CC0-925F-8B358FCCC449}" type="pres">
      <dgm:prSet presAssocID="{87C7EE07-39E0-44AD-84CA-CF8D2F8E647D}" presName="root2" presStyleCnt="0"/>
      <dgm:spPr/>
    </dgm:pt>
    <dgm:pt modelId="{70B259BD-6F20-441F-B843-DFFCB84F1C8D}" type="pres">
      <dgm:prSet presAssocID="{87C7EE07-39E0-44AD-84CA-CF8D2F8E647D}" presName="LevelTwoTextNode" presStyleLbl="node3" presStyleIdx="1" presStyleCnt="3">
        <dgm:presLayoutVars>
          <dgm:chPref val="3"/>
        </dgm:presLayoutVars>
      </dgm:prSet>
      <dgm:spPr/>
    </dgm:pt>
    <dgm:pt modelId="{378AF645-36D9-4C2B-8B4B-A5D6565D7823}" type="pres">
      <dgm:prSet presAssocID="{87C7EE07-39E0-44AD-84CA-CF8D2F8E647D}" presName="level3hierChild" presStyleCnt="0"/>
      <dgm:spPr/>
    </dgm:pt>
    <dgm:pt modelId="{647C16AB-9208-40B8-8277-D9B17BE035B9}" type="pres">
      <dgm:prSet presAssocID="{F9F83F59-1DB3-44CF-81A3-14BC66972737}" presName="conn2-1" presStyleLbl="parChTrans1D2" presStyleIdx="2" presStyleCnt="3"/>
      <dgm:spPr/>
    </dgm:pt>
    <dgm:pt modelId="{8A36E246-3FFA-46FF-82AA-95EC0F28B20C}" type="pres">
      <dgm:prSet presAssocID="{F9F83F59-1DB3-44CF-81A3-14BC66972737}" presName="connTx" presStyleLbl="parChTrans1D2" presStyleIdx="2" presStyleCnt="3"/>
      <dgm:spPr/>
    </dgm:pt>
    <dgm:pt modelId="{A9DD9EA4-A588-4D77-9DC4-4499C81B6ACE}" type="pres">
      <dgm:prSet presAssocID="{8E190C18-7A03-4033-84D2-6C46EA2DADE7}" presName="root2" presStyleCnt="0"/>
      <dgm:spPr/>
    </dgm:pt>
    <dgm:pt modelId="{17392335-9B22-4AB6-867C-EF4955A5195F}" type="pres">
      <dgm:prSet presAssocID="{8E190C18-7A03-4033-84D2-6C46EA2DADE7}" presName="LevelTwoTextNode" presStyleLbl="node2" presStyleIdx="2" presStyleCnt="3">
        <dgm:presLayoutVars>
          <dgm:chPref val="3"/>
        </dgm:presLayoutVars>
      </dgm:prSet>
      <dgm:spPr/>
    </dgm:pt>
    <dgm:pt modelId="{D88A7B44-B622-4033-A801-54A818649829}" type="pres">
      <dgm:prSet presAssocID="{8E190C18-7A03-4033-84D2-6C46EA2DADE7}" presName="level3hierChild" presStyleCnt="0"/>
      <dgm:spPr/>
    </dgm:pt>
    <dgm:pt modelId="{3B9CAF68-EF91-4B04-8A47-41AD66DCB54F}" type="pres">
      <dgm:prSet presAssocID="{A820F236-210A-4868-821A-36E5129697D6}" presName="conn2-1" presStyleLbl="parChTrans1D3" presStyleIdx="2" presStyleCnt="3"/>
      <dgm:spPr/>
    </dgm:pt>
    <dgm:pt modelId="{42D947C1-FE4F-42D4-9766-CC8D9A7BDDBE}" type="pres">
      <dgm:prSet presAssocID="{A820F236-210A-4868-821A-36E5129697D6}" presName="connTx" presStyleLbl="parChTrans1D3" presStyleIdx="2" presStyleCnt="3"/>
      <dgm:spPr/>
    </dgm:pt>
    <dgm:pt modelId="{F7887D05-5E59-403C-9BD9-1EFAFE653B89}" type="pres">
      <dgm:prSet presAssocID="{DB232504-BD10-40F3-AFF5-34982D3CFD83}" presName="root2" presStyleCnt="0"/>
      <dgm:spPr/>
    </dgm:pt>
    <dgm:pt modelId="{2E8A38AD-8ADF-4235-90D7-DED747EDE729}" type="pres">
      <dgm:prSet presAssocID="{DB232504-BD10-40F3-AFF5-34982D3CFD83}" presName="LevelTwoTextNode" presStyleLbl="node3" presStyleIdx="2" presStyleCnt="3">
        <dgm:presLayoutVars>
          <dgm:chPref val="3"/>
        </dgm:presLayoutVars>
      </dgm:prSet>
      <dgm:spPr/>
    </dgm:pt>
    <dgm:pt modelId="{891B3739-548F-4C40-8D2C-593863917621}" type="pres">
      <dgm:prSet presAssocID="{DB232504-BD10-40F3-AFF5-34982D3CFD83}" presName="level3hierChild" presStyleCnt="0"/>
      <dgm:spPr/>
    </dgm:pt>
  </dgm:ptLst>
  <dgm:cxnLst>
    <dgm:cxn modelId="{5019A934-BE66-4B67-8634-444B65F274FE}" type="presOf" srcId="{F9F83F59-1DB3-44CF-81A3-14BC66972737}" destId="{8A36E246-3FFA-46FF-82AA-95EC0F28B20C}" srcOrd="1" destOrd="0" presId="urn:microsoft.com/office/officeart/2005/8/layout/hierarchy2"/>
    <dgm:cxn modelId="{2753A735-1221-4791-ABF1-3DF7658CD358}" type="presOf" srcId="{62BAD386-65C2-494A-8251-B4E028235FA7}" destId="{EE58F5CC-9897-4639-94D6-CC499C43A67F}" srcOrd="1" destOrd="0" presId="urn:microsoft.com/office/officeart/2005/8/layout/hierarchy2"/>
    <dgm:cxn modelId="{610C1A37-A77B-44D0-9E36-FACB1A624CD2}" type="presOf" srcId="{2F8E1A51-642F-4995-8259-6F69894B9896}" destId="{E4B8A317-0C91-43E5-B94F-88B050BBFE01}" srcOrd="1" destOrd="0" presId="urn:microsoft.com/office/officeart/2005/8/layout/hierarchy2"/>
    <dgm:cxn modelId="{09AD3D38-DD7C-4B0C-9AF7-ABC11D2E3869}" type="presOf" srcId="{A820F236-210A-4868-821A-36E5129697D6}" destId="{42D947C1-FE4F-42D4-9766-CC8D9A7BDDBE}" srcOrd="1" destOrd="0" presId="urn:microsoft.com/office/officeart/2005/8/layout/hierarchy2"/>
    <dgm:cxn modelId="{88623B3E-DE21-4654-998E-AAB479260AFC}" type="presOf" srcId="{97D8DAC0-4D95-48A7-996A-0A69FC8FEE6F}" destId="{ACB0F9CC-ED87-4BC1-A2E8-9896CAEC65F9}" srcOrd="0" destOrd="0" presId="urn:microsoft.com/office/officeart/2005/8/layout/hierarchy2"/>
    <dgm:cxn modelId="{B007F55B-04C5-4003-9502-2DD582124183}" type="presOf" srcId="{62BAD386-65C2-494A-8251-B4E028235FA7}" destId="{18504E35-43BF-4967-8CCB-9CE03E8951B8}" srcOrd="0" destOrd="0" presId="urn:microsoft.com/office/officeart/2005/8/layout/hierarchy2"/>
    <dgm:cxn modelId="{50C1C65F-36CB-406A-B997-A925B09858C1}" type="presOf" srcId="{F6B0ED89-7014-4DFE-A212-F1781D8B4DF2}" destId="{0E1F5A73-D3A2-4E3A-9464-B7F084260E61}" srcOrd="1" destOrd="0" presId="urn:microsoft.com/office/officeart/2005/8/layout/hierarchy2"/>
    <dgm:cxn modelId="{D25C2162-2989-40C0-A86F-ADDF3D36A3E1}" type="presOf" srcId="{2F8E1A51-642F-4995-8259-6F69894B9896}" destId="{A08E41A5-0B4F-410D-9B3A-6B81FBDCF549}" srcOrd="0" destOrd="0" presId="urn:microsoft.com/office/officeart/2005/8/layout/hierarchy2"/>
    <dgm:cxn modelId="{475E0D70-5FC6-4E90-8A3C-2AD4D39030C2}" type="presOf" srcId="{3AEAFE3C-BFF2-4661-8686-BDDD1389D2CC}" destId="{F6F9B709-D111-45C2-9B42-065E4032DAAC}" srcOrd="0" destOrd="0" presId="urn:microsoft.com/office/officeart/2005/8/layout/hierarchy2"/>
    <dgm:cxn modelId="{AD058E78-FB10-4A5A-95E4-D1B71377B8CF}" srcId="{3AEAFE3C-BFF2-4661-8686-BDDD1389D2CC}" destId="{4E86A6D9-59AB-4EFA-9244-32D0645F152C}" srcOrd="1" destOrd="0" parTransId="{F6B0ED89-7014-4DFE-A212-F1781D8B4DF2}" sibTransId="{85BD0AED-FEBE-4C49-BAE6-F9ED85A3C489}"/>
    <dgm:cxn modelId="{C2F7D07A-2360-49E6-9933-65A6B84BB602}" type="presOf" srcId="{BA3924D6-BCC4-48F5-8A5F-AAAD45A70B7A}" destId="{67B59C6C-DF5E-4197-91CE-39F3F2DCE650}" srcOrd="0" destOrd="0" presId="urn:microsoft.com/office/officeart/2005/8/layout/hierarchy2"/>
    <dgm:cxn modelId="{46FBFF5A-E4DE-4990-9104-D228BC8C5260}" type="presOf" srcId="{4E86A6D9-59AB-4EFA-9244-32D0645F152C}" destId="{FCFC3E60-02D4-4805-9D53-665EC62268A0}" srcOrd="0" destOrd="0" presId="urn:microsoft.com/office/officeart/2005/8/layout/hierarchy2"/>
    <dgm:cxn modelId="{B771097F-4121-4808-A135-6AFAE6C0B688}" srcId="{3AEAFE3C-BFF2-4661-8686-BDDD1389D2CC}" destId="{69570383-F9B2-4CF2-9746-BBE5F8617E71}" srcOrd="0" destOrd="0" parTransId="{BA3924D6-BCC4-48F5-8A5F-AAAD45A70B7A}" sibTransId="{0AA0A2DB-D55A-4050-BBC0-C2A8DF2A66F3}"/>
    <dgm:cxn modelId="{5136C981-2A09-4582-ADAD-64583277646C}" srcId="{8E190C18-7A03-4033-84D2-6C46EA2DADE7}" destId="{DB232504-BD10-40F3-AFF5-34982D3CFD83}" srcOrd="0" destOrd="0" parTransId="{A820F236-210A-4868-821A-36E5129697D6}" sibTransId="{361D0865-E174-493B-9D74-378B7F69044B}"/>
    <dgm:cxn modelId="{9E5B3985-E799-4C7B-BB58-F007579B27B3}" type="presOf" srcId="{DB232504-BD10-40F3-AFF5-34982D3CFD83}" destId="{2E8A38AD-8ADF-4235-90D7-DED747EDE729}" srcOrd="0" destOrd="0" presId="urn:microsoft.com/office/officeart/2005/8/layout/hierarchy2"/>
    <dgm:cxn modelId="{D6329D89-2DA6-4EC1-86DB-8FF9AB667E0F}" type="presOf" srcId="{A820F236-210A-4868-821A-36E5129697D6}" destId="{3B9CAF68-EF91-4B04-8A47-41AD66DCB54F}" srcOrd="0" destOrd="0" presId="urn:microsoft.com/office/officeart/2005/8/layout/hierarchy2"/>
    <dgm:cxn modelId="{A9B79290-F126-4723-AE59-D0358998F975}" type="presOf" srcId="{F6B0ED89-7014-4DFE-A212-F1781D8B4DF2}" destId="{003DC45C-2E1C-43D7-8EEE-7378FAD1219D}" srcOrd="0" destOrd="0" presId="urn:microsoft.com/office/officeart/2005/8/layout/hierarchy2"/>
    <dgm:cxn modelId="{65710CA1-AB6F-484C-8ED9-7EF5AFFAA3CA}" srcId="{97D8DAC0-4D95-48A7-996A-0A69FC8FEE6F}" destId="{3AEAFE3C-BFF2-4661-8686-BDDD1389D2CC}" srcOrd="0" destOrd="0" parTransId="{5187AC6B-1029-4A96-B149-08852C8CF2F4}" sibTransId="{3CD68BF9-EFC9-4505-8928-F4978F1AFC4B}"/>
    <dgm:cxn modelId="{F24D87B3-7AB2-49D0-97AA-9D16CBC4A846}" type="presOf" srcId="{BA3924D6-BCC4-48F5-8A5F-AAAD45A70B7A}" destId="{F65E7D79-6E03-476B-B25D-A8E7A1D41C49}" srcOrd="1" destOrd="0" presId="urn:microsoft.com/office/officeart/2005/8/layout/hierarchy2"/>
    <dgm:cxn modelId="{4287CAB3-5AC2-45C7-91A3-308507253ABE}" type="presOf" srcId="{87FEFB1A-1B62-4922-90DF-30BD3D454C30}" destId="{373BBE7B-6059-46E7-A294-63720DCAEFF3}" srcOrd="0" destOrd="0" presId="urn:microsoft.com/office/officeart/2005/8/layout/hierarchy2"/>
    <dgm:cxn modelId="{D61AE3BE-D2E7-415E-AECF-80A4F11223F4}" srcId="{69570383-F9B2-4CF2-9746-BBE5F8617E71}" destId="{87FEFB1A-1B62-4922-90DF-30BD3D454C30}" srcOrd="0" destOrd="0" parTransId="{62BAD386-65C2-494A-8251-B4E028235FA7}" sibTransId="{0206ABAB-7A8A-4827-AF27-ABA9D9433665}"/>
    <dgm:cxn modelId="{1BA1E8F1-6D56-4BD2-8E2F-5ED908D46A5E}" srcId="{3AEAFE3C-BFF2-4661-8686-BDDD1389D2CC}" destId="{8E190C18-7A03-4033-84D2-6C46EA2DADE7}" srcOrd="2" destOrd="0" parTransId="{F9F83F59-1DB3-44CF-81A3-14BC66972737}" sibTransId="{BB70E2FC-506C-4D7F-8885-1C41306935C4}"/>
    <dgm:cxn modelId="{F7D2DBF3-6488-45C5-9A18-E6FA5DD01833}" type="presOf" srcId="{F9F83F59-1DB3-44CF-81A3-14BC66972737}" destId="{647C16AB-9208-40B8-8277-D9B17BE035B9}" srcOrd="0" destOrd="0" presId="urn:microsoft.com/office/officeart/2005/8/layout/hierarchy2"/>
    <dgm:cxn modelId="{EB40BCF5-0567-49D8-BCAF-646921ED1EF0}" type="presOf" srcId="{8E190C18-7A03-4033-84D2-6C46EA2DADE7}" destId="{17392335-9B22-4AB6-867C-EF4955A5195F}" srcOrd="0" destOrd="0" presId="urn:microsoft.com/office/officeart/2005/8/layout/hierarchy2"/>
    <dgm:cxn modelId="{26B29EF6-4C05-4A14-8679-AB99F4E7ACC9}" type="presOf" srcId="{69570383-F9B2-4CF2-9746-BBE5F8617E71}" destId="{F593B0C5-A6DE-4902-B170-A10B9E039E5A}" srcOrd="0" destOrd="0" presId="urn:microsoft.com/office/officeart/2005/8/layout/hierarchy2"/>
    <dgm:cxn modelId="{66279CF8-CAC2-43E6-AC04-F10F90922A19}" type="presOf" srcId="{87C7EE07-39E0-44AD-84CA-CF8D2F8E647D}" destId="{70B259BD-6F20-441F-B843-DFFCB84F1C8D}" srcOrd="0" destOrd="0" presId="urn:microsoft.com/office/officeart/2005/8/layout/hierarchy2"/>
    <dgm:cxn modelId="{9825BCFF-659B-4C8D-9B3C-C4005572E8D6}" srcId="{4E86A6D9-59AB-4EFA-9244-32D0645F152C}" destId="{87C7EE07-39E0-44AD-84CA-CF8D2F8E647D}" srcOrd="0" destOrd="0" parTransId="{2F8E1A51-642F-4995-8259-6F69894B9896}" sibTransId="{24D711F1-7CAF-4CA6-9596-814F977C96B9}"/>
    <dgm:cxn modelId="{F74A82AB-884A-4B3B-B1FC-65DFA48A9270}" type="presParOf" srcId="{ACB0F9CC-ED87-4BC1-A2E8-9896CAEC65F9}" destId="{8FD426C2-8B1E-4B1A-A5D6-846FE1F07DE9}" srcOrd="0" destOrd="0" presId="urn:microsoft.com/office/officeart/2005/8/layout/hierarchy2"/>
    <dgm:cxn modelId="{25F6A4D3-5322-49BB-9812-C7DF9E1AF94F}" type="presParOf" srcId="{8FD426C2-8B1E-4B1A-A5D6-846FE1F07DE9}" destId="{F6F9B709-D111-45C2-9B42-065E4032DAAC}" srcOrd="0" destOrd="0" presId="urn:microsoft.com/office/officeart/2005/8/layout/hierarchy2"/>
    <dgm:cxn modelId="{7A440F82-07B1-4AD9-AF76-94230A4B4499}" type="presParOf" srcId="{8FD426C2-8B1E-4B1A-A5D6-846FE1F07DE9}" destId="{624ED573-6627-4E88-ABA7-7C46FFCE7D65}" srcOrd="1" destOrd="0" presId="urn:microsoft.com/office/officeart/2005/8/layout/hierarchy2"/>
    <dgm:cxn modelId="{7D4ADDA9-BD98-4D2C-9220-4BC1619A9C15}" type="presParOf" srcId="{624ED573-6627-4E88-ABA7-7C46FFCE7D65}" destId="{67B59C6C-DF5E-4197-91CE-39F3F2DCE650}" srcOrd="0" destOrd="0" presId="urn:microsoft.com/office/officeart/2005/8/layout/hierarchy2"/>
    <dgm:cxn modelId="{A5BDBE32-1C0D-4655-87CE-2C31BDA00EEC}" type="presParOf" srcId="{67B59C6C-DF5E-4197-91CE-39F3F2DCE650}" destId="{F65E7D79-6E03-476B-B25D-A8E7A1D41C49}" srcOrd="0" destOrd="0" presId="urn:microsoft.com/office/officeart/2005/8/layout/hierarchy2"/>
    <dgm:cxn modelId="{B21E4131-AA8D-4ABE-B604-5A7272332C9B}" type="presParOf" srcId="{624ED573-6627-4E88-ABA7-7C46FFCE7D65}" destId="{D6FF2165-05EF-41B9-ACA8-FD4A69C1856A}" srcOrd="1" destOrd="0" presId="urn:microsoft.com/office/officeart/2005/8/layout/hierarchy2"/>
    <dgm:cxn modelId="{4CF3028E-E3E7-432B-97CF-013991A33A67}" type="presParOf" srcId="{D6FF2165-05EF-41B9-ACA8-FD4A69C1856A}" destId="{F593B0C5-A6DE-4902-B170-A10B9E039E5A}" srcOrd="0" destOrd="0" presId="urn:microsoft.com/office/officeart/2005/8/layout/hierarchy2"/>
    <dgm:cxn modelId="{EC75EC91-320A-4DA0-8B84-E74CEB8D75FD}" type="presParOf" srcId="{D6FF2165-05EF-41B9-ACA8-FD4A69C1856A}" destId="{C97D7053-2E9D-4F20-B936-0878C3621644}" srcOrd="1" destOrd="0" presId="urn:microsoft.com/office/officeart/2005/8/layout/hierarchy2"/>
    <dgm:cxn modelId="{9DC04029-C640-402A-8B8C-C57E60BAFFE7}" type="presParOf" srcId="{C97D7053-2E9D-4F20-B936-0878C3621644}" destId="{18504E35-43BF-4967-8CCB-9CE03E8951B8}" srcOrd="0" destOrd="0" presId="urn:microsoft.com/office/officeart/2005/8/layout/hierarchy2"/>
    <dgm:cxn modelId="{4362EE2F-75DF-4280-8772-26652996EB57}" type="presParOf" srcId="{18504E35-43BF-4967-8CCB-9CE03E8951B8}" destId="{EE58F5CC-9897-4639-94D6-CC499C43A67F}" srcOrd="0" destOrd="0" presId="urn:microsoft.com/office/officeart/2005/8/layout/hierarchy2"/>
    <dgm:cxn modelId="{EDB6FA94-4A51-4517-AD25-9B1791D66AD3}" type="presParOf" srcId="{C97D7053-2E9D-4F20-B936-0878C3621644}" destId="{9A571147-0570-429A-95EE-943D41B11EFB}" srcOrd="1" destOrd="0" presId="urn:microsoft.com/office/officeart/2005/8/layout/hierarchy2"/>
    <dgm:cxn modelId="{1DA98ED8-BCA5-4FC1-9408-0979F23D469F}" type="presParOf" srcId="{9A571147-0570-429A-95EE-943D41B11EFB}" destId="{373BBE7B-6059-46E7-A294-63720DCAEFF3}" srcOrd="0" destOrd="0" presId="urn:microsoft.com/office/officeart/2005/8/layout/hierarchy2"/>
    <dgm:cxn modelId="{2F8315B4-22C4-4F5D-8D5C-DA8EC06BE2B4}" type="presParOf" srcId="{9A571147-0570-429A-95EE-943D41B11EFB}" destId="{8DDE3CE9-832C-4883-97EE-D2CC23EF16D5}" srcOrd="1" destOrd="0" presId="urn:microsoft.com/office/officeart/2005/8/layout/hierarchy2"/>
    <dgm:cxn modelId="{AA3A43B1-3CEA-4C78-B01A-CF7E8567DA68}" type="presParOf" srcId="{624ED573-6627-4E88-ABA7-7C46FFCE7D65}" destId="{003DC45C-2E1C-43D7-8EEE-7378FAD1219D}" srcOrd="2" destOrd="0" presId="urn:microsoft.com/office/officeart/2005/8/layout/hierarchy2"/>
    <dgm:cxn modelId="{48208E09-8491-4253-B8F2-188B940D1A6B}" type="presParOf" srcId="{003DC45C-2E1C-43D7-8EEE-7378FAD1219D}" destId="{0E1F5A73-D3A2-4E3A-9464-B7F084260E61}" srcOrd="0" destOrd="0" presId="urn:microsoft.com/office/officeart/2005/8/layout/hierarchy2"/>
    <dgm:cxn modelId="{1CABEAA6-9A8F-4B2A-AB20-5BF04C92FEF1}" type="presParOf" srcId="{624ED573-6627-4E88-ABA7-7C46FFCE7D65}" destId="{1B2DD6E4-2655-4B71-B28B-747ADCAAD598}" srcOrd="3" destOrd="0" presId="urn:microsoft.com/office/officeart/2005/8/layout/hierarchy2"/>
    <dgm:cxn modelId="{6264ECC4-63BD-49E1-A981-190F72C45B0F}" type="presParOf" srcId="{1B2DD6E4-2655-4B71-B28B-747ADCAAD598}" destId="{FCFC3E60-02D4-4805-9D53-665EC62268A0}" srcOrd="0" destOrd="0" presId="urn:microsoft.com/office/officeart/2005/8/layout/hierarchy2"/>
    <dgm:cxn modelId="{6A595DE8-8A11-4A36-B05C-16D7A1CFCF15}" type="presParOf" srcId="{1B2DD6E4-2655-4B71-B28B-747ADCAAD598}" destId="{B744236E-50D9-45FD-B197-0F531B077180}" srcOrd="1" destOrd="0" presId="urn:microsoft.com/office/officeart/2005/8/layout/hierarchy2"/>
    <dgm:cxn modelId="{7F86F40C-5FC1-4444-A99F-51BFEEEF48F9}" type="presParOf" srcId="{B744236E-50D9-45FD-B197-0F531B077180}" destId="{A08E41A5-0B4F-410D-9B3A-6B81FBDCF549}" srcOrd="0" destOrd="0" presId="urn:microsoft.com/office/officeart/2005/8/layout/hierarchy2"/>
    <dgm:cxn modelId="{2B944625-E01E-4A53-A92E-AA92D01061C6}" type="presParOf" srcId="{A08E41A5-0B4F-410D-9B3A-6B81FBDCF549}" destId="{E4B8A317-0C91-43E5-B94F-88B050BBFE01}" srcOrd="0" destOrd="0" presId="urn:microsoft.com/office/officeart/2005/8/layout/hierarchy2"/>
    <dgm:cxn modelId="{52F8D2A5-CB72-49C1-9B17-5F209EA45EF1}" type="presParOf" srcId="{B744236E-50D9-45FD-B197-0F531B077180}" destId="{9FEAAAEF-2F57-4CC0-925F-8B358FCCC449}" srcOrd="1" destOrd="0" presId="urn:microsoft.com/office/officeart/2005/8/layout/hierarchy2"/>
    <dgm:cxn modelId="{7E91D778-C762-4126-B913-9ECCFEC3A0F6}" type="presParOf" srcId="{9FEAAAEF-2F57-4CC0-925F-8B358FCCC449}" destId="{70B259BD-6F20-441F-B843-DFFCB84F1C8D}" srcOrd="0" destOrd="0" presId="urn:microsoft.com/office/officeart/2005/8/layout/hierarchy2"/>
    <dgm:cxn modelId="{EA78FD36-1DFF-426C-B137-FCE0F96C9D7E}" type="presParOf" srcId="{9FEAAAEF-2F57-4CC0-925F-8B358FCCC449}" destId="{378AF645-36D9-4C2B-8B4B-A5D6565D7823}" srcOrd="1" destOrd="0" presId="urn:microsoft.com/office/officeart/2005/8/layout/hierarchy2"/>
    <dgm:cxn modelId="{F77605DA-9B0D-4228-8EFF-80D2F6282A2A}" type="presParOf" srcId="{624ED573-6627-4E88-ABA7-7C46FFCE7D65}" destId="{647C16AB-9208-40B8-8277-D9B17BE035B9}" srcOrd="4" destOrd="0" presId="urn:microsoft.com/office/officeart/2005/8/layout/hierarchy2"/>
    <dgm:cxn modelId="{3246D2CD-CE09-40AB-B267-61924DC57FDF}" type="presParOf" srcId="{647C16AB-9208-40B8-8277-D9B17BE035B9}" destId="{8A36E246-3FFA-46FF-82AA-95EC0F28B20C}" srcOrd="0" destOrd="0" presId="urn:microsoft.com/office/officeart/2005/8/layout/hierarchy2"/>
    <dgm:cxn modelId="{9BC49313-6980-44AF-8048-3B3FB3400003}" type="presParOf" srcId="{624ED573-6627-4E88-ABA7-7C46FFCE7D65}" destId="{A9DD9EA4-A588-4D77-9DC4-4499C81B6ACE}" srcOrd="5" destOrd="0" presId="urn:microsoft.com/office/officeart/2005/8/layout/hierarchy2"/>
    <dgm:cxn modelId="{85E2D045-5752-4A01-B939-6E9335587838}" type="presParOf" srcId="{A9DD9EA4-A588-4D77-9DC4-4499C81B6ACE}" destId="{17392335-9B22-4AB6-867C-EF4955A5195F}" srcOrd="0" destOrd="0" presId="urn:microsoft.com/office/officeart/2005/8/layout/hierarchy2"/>
    <dgm:cxn modelId="{B50E9856-C3BE-4FC8-87C8-999A12F21C2D}" type="presParOf" srcId="{A9DD9EA4-A588-4D77-9DC4-4499C81B6ACE}" destId="{D88A7B44-B622-4033-A801-54A818649829}" srcOrd="1" destOrd="0" presId="urn:microsoft.com/office/officeart/2005/8/layout/hierarchy2"/>
    <dgm:cxn modelId="{A53D4509-E418-4C8D-9E55-415EE7945110}" type="presParOf" srcId="{D88A7B44-B622-4033-A801-54A818649829}" destId="{3B9CAF68-EF91-4B04-8A47-41AD66DCB54F}" srcOrd="0" destOrd="0" presId="urn:microsoft.com/office/officeart/2005/8/layout/hierarchy2"/>
    <dgm:cxn modelId="{8B0AC96A-A4C1-4643-AE08-D707601B19BA}" type="presParOf" srcId="{3B9CAF68-EF91-4B04-8A47-41AD66DCB54F}" destId="{42D947C1-FE4F-42D4-9766-CC8D9A7BDDBE}" srcOrd="0" destOrd="0" presId="urn:microsoft.com/office/officeart/2005/8/layout/hierarchy2"/>
    <dgm:cxn modelId="{C2D60544-0F54-4C74-8267-5D2399A53A7B}" type="presParOf" srcId="{D88A7B44-B622-4033-A801-54A818649829}" destId="{F7887D05-5E59-403C-9BD9-1EFAFE653B89}" srcOrd="1" destOrd="0" presId="urn:microsoft.com/office/officeart/2005/8/layout/hierarchy2"/>
    <dgm:cxn modelId="{B29129BE-EEB0-4CAC-B4B5-B38AEFF4AC64}" type="presParOf" srcId="{F7887D05-5E59-403C-9BD9-1EFAFE653B89}" destId="{2E8A38AD-8ADF-4235-90D7-DED747EDE729}" srcOrd="0" destOrd="0" presId="urn:microsoft.com/office/officeart/2005/8/layout/hierarchy2"/>
    <dgm:cxn modelId="{2B856214-DB6B-4E57-8758-EB9C0E9C724F}" type="presParOf" srcId="{F7887D05-5E59-403C-9BD9-1EFAFE653B89}" destId="{891B3739-548F-4C40-8D2C-593863917621}"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D8DAC0-4D95-48A7-996A-0A69FC8FEE6F}"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zh-CN" altLang="en-US"/>
        </a:p>
      </dgm:t>
    </dgm:pt>
    <dgm:pt modelId="{4E86A6D9-59AB-4EFA-9244-32D0645F152C}">
      <dgm:prSet phldrT="[文本]" custT="1"/>
      <dgm:spPr>
        <a:solidFill>
          <a:schemeClr val="accent2">
            <a:lumMod val="20000"/>
            <a:lumOff val="80000"/>
          </a:schemeClr>
        </a:solidFill>
      </dgm:spPr>
      <dgm:t>
        <a:bodyPr/>
        <a:lstStyle/>
        <a:p>
          <a:r>
            <a:rPr lang="zh-CN" altLang="en-US" sz="1800" dirty="0"/>
            <a:t>现有的开关放电模型</a:t>
          </a:r>
          <a:endParaRPr lang="zh-CN" altLang="en-US" sz="1800" baseline="0" dirty="0"/>
        </a:p>
      </dgm:t>
    </dgm:pt>
    <dgm:pt modelId="{F6B0ED89-7014-4DFE-A212-F1781D8B4DF2}" type="parTrans" cxnId="{AD058E78-FB10-4A5A-95E4-D1B71377B8CF}">
      <dgm:prSet/>
      <dgm:spPr/>
      <dgm:t>
        <a:bodyPr/>
        <a:lstStyle/>
        <a:p>
          <a:endParaRPr lang="zh-CN" altLang="en-US" sz="1800"/>
        </a:p>
      </dgm:t>
    </dgm:pt>
    <dgm:pt modelId="{85BD0AED-FEBE-4C49-BAE6-F9ED85A3C489}" type="sibTrans" cxnId="{AD058E78-FB10-4A5A-95E4-D1B71377B8CF}">
      <dgm:prSet/>
      <dgm:spPr/>
      <dgm:t>
        <a:bodyPr/>
        <a:lstStyle/>
        <a:p>
          <a:endParaRPr lang="zh-CN" altLang="en-US" sz="1800"/>
        </a:p>
      </dgm:t>
    </dgm:pt>
    <dgm:pt modelId="{B21AB3D8-479E-4603-AEF1-37B0CCF88C3E}">
      <dgm:prSet custT="1"/>
      <dgm:spPr>
        <a:solidFill>
          <a:schemeClr val="tx2">
            <a:lumMod val="40000"/>
            <a:lumOff val="60000"/>
          </a:schemeClr>
        </a:solidFill>
      </dgm:spPr>
      <dgm:t>
        <a:bodyPr/>
        <a:lstStyle/>
        <a:p>
          <a:r>
            <a:rPr lang="zh-CN" altLang="en-US" sz="1800" dirty="0"/>
            <a:t>宏观描述：</a:t>
          </a:r>
          <a:r>
            <a:rPr lang="en-US" altLang="zh-CN" sz="1800" dirty="0"/>
            <a:t>Townsend</a:t>
          </a:r>
          <a:r>
            <a:rPr lang="zh-CN" altLang="en-US" sz="1800" dirty="0"/>
            <a:t>、流注等</a:t>
          </a:r>
        </a:p>
      </dgm:t>
    </dgm:pt>
    <dgm:pt modelId="{42E25B3D-7E20-4EBB-8D7A-442ADBBE1B28}" type="parTrans" cxnId="{89BA75C4-0A47-4C34-B30F-7D24B24B5B5F}">
      <dgm:prSet custT="1"/>
      <dgm:spPr/>
      <dgm:t>
        <a:bodyPr/>
        <a:lstStyle/>
        <a:p>
          <a:endParaRPr lang="zh-CN" altLang="en-US" sz="1800"/>
        </a:p>
      </dgm:t>
    </dgm:pt>
    <dgm:pt modelId="{F5304708-C5DB-49CB-841C-B0704EA122C9}" type="sibTrans" cxnId="{89BA75C4-0A47-4C34-B30F-7D24B24B5B5F}">
      <dgm:prSet/>
      <dgm:spPr/>
      <dgm:t>
        <a:bodyPr/>
        <a:lstStyle/>
        <a:p>
          <a:endParaRPr lang="zh-CN" altLang="en-US" sz="1800"/>
        </a:p>
      </dgm:t>
    </dgm:pt>
    <dgm:pt modelId="{FA9EC4DB-753F-45E8-9FFE-BDA832DC31E6}">
      <dgm:prSet custT="1"/>
      <dgm:spPr>
        <a:solidFill>
          <a:schemeClr val="tx2">
            <a:lumMod val="40000"/>
            <a:lumOff val="60000"/>
          </a:schemeClr>
        </a:solidFill>
      </dgm:spPr>
      <dgm:t>
        <a:bodyPr/>
        <a:lstStyle/>
        <a:p>
          <a:r>
            <a:rPr lang="zh-CN" altLang="en-US" sz="1800" dirty="0"/>
            <a:t>粒子计算方法</a:t>
          </a:r>
        </a:p>
      </dgm:t>
    </dgm:pt>
    <dgm:pt modelId="{2924E6C5-826D-4C82-96BF-69F5E6B0E159}" type="parTrans" cxnId="{C63FAB2A-A15F-4AFF-A829-C49EE7B98B62}">
      <dgm:prSet custT="1"/>
      <dgm:spPr/>
      <dgm:t>
        <a:bodyPr/>
        <a:lstStyle/>
        <a:p>
          <a:endParaRPr lang="zh-CN" altLang="en-US" sz="1800"/>
        </a:p>
      </dgm:t>
    </dgm:pt>
    <dgm:pt modelId="{79B9AA82-1599-470A-9ED0-CC49ED24DCA0}" type="sibTrans" cxnId="{C63FAB2A-A15F-4AFF-A829-C49EE7B98B62}">
      <dgm:prSet/>
      <dgm:spPr/>
      <dgm:t>
        <a:bodyPr/>
        <a:lstStyle/>
        <a:p>
          <a:endParaRPr lang="zh-CN" altLang="en-US" sz="1800"/>
        </a:p>
      </dgm:t>
    </dgm:pt>
    <dgm:pt modelId="{73453B6D-5948-4901-941B-453CE6A7EB68}">
      <dgm:prSet custT="1"/>
      <dgm:spPr>
        <a:solidFill>
          <a:schemeClr val="bg2">
            <a:lumMod val="90000"/>
          </a:schemeClr>
        </a:solidFill>
      </dgm:spPr>
      <dgm:t>
        <a:bodyPr/>
        <a:lstStyle/>
        <a:p>
          <a:r>
            <a:rPr lang="zh-CN" altLang="en-US" sz="1800" dirty="0"/>
            <a:t>只给出击穿阈值电压，没有统计特征，不反映放电概率分布</a:t>
          </a:r>
        </a:p>
      </dgm:t>
    </dgm:pt>
    <dgm:pt modelId="{B5B701A5-FA5D-40B1-8975-FE8CC73E6604}" type="parTrans" cxnId="{1E77068A-7AB5-4DF3-AEBC-66AED711713A}">
      <dgm:prSet custT="1"/>
      <dgm:spPr/>
      <dgm:t>
        <a:bodyPr/>
        <a:lstStyle/>
        <a:p>
          <a:endParaRPr lang="zh-CN" altLang="en-US" sz="1800"/>
        </a:p>
      </dgm:t>
    </dgm:pt>
    <dgm:pt modelId="{B5F98E4F-7260-4A8D-B7F5-BE3089BCB3BF}" type="sibTrans" cxnId="{1E77068A-7AB5-4DF3-AEBC-66AED711713A}">
      <dgm:prSet/>
      <dgm:spPr/>
      <dgm:t>
        <a:bodyPr/>
        <a:lstStyle/>
        <a:p>
          <a:endParaRPr lang="zh-CN" altLang="en-US" sz="1800"/>
        </a:p>
      </dgm:t>
    </dgm:pt>
    <dgm:pt modelId="{72F1BEC4-D2A4-48A2-81B3-C64F58DEA686}">
      <dgm:prSet custT="1"/>
      <dgm:spPr>
        <a:solidFill>
          <a:schemeClr val="bg2">
            <a:lumMod val="90000"/>
          </a:schemeClr>
        </a:solidFill>
      </dgm:spPr>
      <dgm:t>
        <a:bodyPr/>
        <a:lstStyle/>
        <a:p>
          <a:r>
            <a:rPr lang="zh-CN" altLang="en-US" sz="1800" dirty="0"/>
            <a:t>在高气压下，计算量太大，难以实现</a:t>
          </a:r>
        </a:p>
      </dgm:t>
    </dgm:pt>
    <dgm:pt modelId="{BD1AFA37-D080-4575-956A-74CF81E13DAF}" type="parTrans" cxnId="{51E73A72-AF25-4082-9060-1CED5E61336C}">
      <dgm:prSet custT="1"/>
      <dgm:spPr/>
      <dgm:t>
        <a:bodyPr/>
        <a:lstStyle/>
        <a:p>
          <a:endParaRPr lang="zh-CN" altLang="en-US" sz="1800"/>
        </a:p>
      </dgm:t>
    </dgm:pt>
    <dgm:pt modelId="{89C63CDF-21A1-4221-B52B-1F656EE36A2A}" type="sibTrans" cxnId="{51E73A72-AF25-4082-9060-1CED5E61336C}">
      <dgm:prSet/>
      <dgm:spPr/>
      <dgm:t>
        <a:bodyPr/>
        <a:lstStyle/>
        <a:p>
          <a:endParaRPr lang="zh-CN" altLang="en-US" sz="1800"/>
        </a:p>
      </dgm:t>
    </dgm:pt>
    <dgm:pt modelId="{ACB0F9CC-ED87-4BC1-A2E8-9896CAEC65F9}" type="pres">
      <dgm:prSet presAssocID="{97D8DAC0-4D95-48A7-996A-0A69FC8FEE6F}" presName="diagram" presStyleCnt="0">
        <dgm:presLayoutVars>
          <dgm:chPref val="1"/>
          <dgm:dir/>
          <dgm:animOne val="branch"/>
          <dgm:animLvl val="lvl"/>
          <dgm:resizeHandles val="exact"/>
        </dgm:presLayoutVars>
      </dgm:prSet>
      <dgm:spPr/>
    </dgm:pt>
    <dgm:pt modelId="{0EA3BCD2-AC3E-41B7-BEC1-CD53F295F4DE}" type="pres">
      <dgm:prSet presAssocID="{4E86A6D9-59AB-4EFA-9244-32D0645F152C}" presName="root1" presStyleCnt="0"/>
      <dgm:spPr/>
    </dgm:pt>
    <dgm:pt modelId="{3F5BDE78-5932-45ED-9E72-1E90BC5D7678}" type="pres">
      <dgm:prSet presAssocID="{4E86A6D9-59AB-4EFA-9244-32D0645F152C}" presName="LevelOneTextNode" presStyleLbl="node0" presStyleIdx="0" presStyleCnt="1" custScaleX="61006">
        <dgm:presLayoutVars>
          <dgm:chPref val="3"/>
        </dgm:presLayoutVars>
      </dgm:prSet>
      <dgm:spPr/>
    </dgm:pt>
    <dgm:pt modelId="{510E5D93-1C56-48AF-85CF-F46861174C2C}" type="pres">
      <dgm:prSet presAssocID="{4E86A6D9-59AB-4EFA-9244-32D0645F152C}" presName="level2hierChild" presStyleCnt="0"/>
      <dgm:spPr/>
    </dgm:pt>
    <dgm:pt modelId="{A087B1C5-CECF-4C60-9A49-9D6CE7EE23E0}" type="pres">
      <dgm:prSet presAssocID="{42E25B3D-7E20-4EBB-8D7A-442ADBBE1B28}" presName="conn2-1" presStyleLbl="parChTrans1D2" presStyleIdx="0" presStyleCnt="2"/>
      <dgm:spPr/>
    </dgm:pt>
    <dgm:pt modelId="{77D51B6E-81D8-4487-8B7E-E5A95DB9A066}" type="pres">
      <dgm:prSet presAssocID="{42E25B3D-7E20-4EBB-8D7A-442ADBBE1B28}" presName="connTx" presStyleLbl="parChTrans1D2" presStyleIdx="0" presStyleCnt="2"/>
      <dgm:spPr/>
    </dgm:pt>
    <dgm:pt modelId="{013CBC1F-ABF4-40F3-AB37-B1F17C52014B}" type="pres">
      <dgm:prSet presAssocID="{B21AB3D8-479E-4603-AEF1-37B0CCF88C3E}" presName="root2" presStyleCnt="0"/>
      <dgm:spPr/>
    </dgm:pt>
    <dgm:pt modelId="{13B2876D-C67E-4AFB-A0A4-57F7BF05B156}" type="pres">
      <dgm:prSet presAssocID="{B21AB3D8-479E-4603-AEF1-37B0CCF88C3E}" presName="LevelTwoTextNode" presStyleLbl="node2" presStyleIdx="0" presStyleCnt="2" custScaleX="71915">
        <dgm:presLayoutVars>
          <dgm:chPref val="3"/>
        </dgm:presLayoutVars>
      </dgm:prSet>
      <dgm:spPr/>
    </dgm:pt>
    <dgm:pt modelId="{51A5C914-022B-476D-A1F4-5CF19B2DF9DC}" type="pres">
      <dgm:prSet presAssocID="{B21AB3D8-479E-4603-AEF1-37B0CCF88C3E}" presName="level3hierChild" presStyleCnt="0"/>
      <dgm:spPr/>
    </dgm:pt>
    <dgm:pt modelId="{572B20B4-DA19-4B1D-9CC3-2FB617CECF9F}" type="pres">
      <dgm:prSet presAssocID="{B5B701A5-FA5D-40B1-8975-FE8CC73E6604}" presName="conn2-1" presStyleLbl="parChTrans1D3" presStyleIdx="0" presStyleCnt="2"/>
      <dgm:spPr/>
    </dgm:pt>
    <dgm:pt modelId="{DD55A85F-9DD5-4EE2-A56D-EE936894DC35}" type="pres">
      <dgm:prSet presAssocID="{B5B701A5-FA5D-40B1-8975-FE8CC73E6604}" presName="connTx" presStyleLbl="parChTrans1D3" presStyleIdx="0" presStyleCnt="2"/>
      <dgm:spPr/>
    </dgm:pt>
    <dgm:pt modelId="{CE82EDAB-746A-475E-9AB6-4BA37D301B4E}" type="pres">
      <dgm:prSet presAssocID="{73453B6D-5948-4901-941B-453CE6A7EB68}" presName="root2" presStyleCnt="0"/>
      <dgm:spPr/>
    </dgm:pt>
    <dgm:pt modelId="{6E64C4D5-2D89-4A57-B47C-EAB3AC5B4F1C}" type="pres">
      <dgm:prSet presAssocID="{73453B6D-5948-4901-941B-453CE6A7EB68}" presName="LevelTwoTextNode" presStyleLbl="node3" presStyleIdx="0" presStyleCnt="2" custScaleX="116351">
        <dgm:presLayoutVars>
          <dgm:chPref val="3"/>
        </dgm:presLayoutVars>
      </dgm:prSet>
      <dgm:spPr/>
    </dgm:pt>
    <dgm:pt modelId="{4ECF12F0-DCE5-4555-926F-D6FAF151FB69}" type="pres">
      <dgm:prSet presAssocID="{73453B6D-5948-4901-941B-453CE6A7EB68}" presName="level3hierChild" presStyleCnt="0"/>
      <dgm:spPr/>
    </dgm:pt>
    <dgm:pt modelId="{E0D890DB-EE46-4470-8D2D-7128CDEE4E6D}" type="pres">
      <dgm:prSet presAssocID="{2924E6C5-826D-4C82-96BF-69F5E6B0E159}" presName="conn2-1" presStyleLbl="parChTrans1D2" presStyleIdx="1" presStyleCnt="2"/>
      <dgm:spPr/>
    </dgm:pt>
    <dgm:pt modelId="{D8BFD3C4-E748-4DCA-9287-6EA1689C26E8}" type="pres">
      <dgm:prSet presAssocID="{2924E6C5-826D-4C82-96BF-69F5E6B0E159}" presName="connTx" presStyleLbl="parChTrans1D2" presStyleIdx="1" presStyleCnt="2"/>
      <dgm:spPr/>
    </dgm:pt>
    <dgm:pt modelId="{27785A1C-7C88-423A-A41C-B8F22A3C7562}" type="pres">
      <dgm:prSet presAssocID="{FA9EC4DB-753F-45E8-9FFE-BDA832DC31E6}" presName="root2" presStyleCnt="0"/>
      <dgm:spPr/>
    </dgm:pt>
    <dgm:pt modelId="{822A8354-6E66-4AF6-9DE9-04F5CAC2FCDD}" type="pres">
      <dgm:prSet presAssocID="{FA9EC4DB-753F-45E8-9FFE-BDA832DC31E6}" presName="LevelTwoTextNode" presStyleLbl="node2" presStyleIdx="1" presStyleCnt="2" custScaleX="71915">
        <dgm:presLayoutVars>
          <dgm:chPref val="3"/>
        </dgm:presLayoutVars>
      </dgm:prSet>
      <dgm:spPr/>
    </dgm:pt>
    <dgm:pt modelId="{613E8B0E-04AC-40D1-A42E-F2F0EC6C8363}" type="pres">
      <dgm:prSet presAssocID="{FA9EC4DB-753F-45E8-9FFE-BDA832DC31E6}" presName="level3hierChild" presStyleCnt="0"/>
      <dgm:spPr/>
    </dgm:pt>
    <dgm:pt modelId="{D781E4EC-C8BD-4B16-BB50-D02C07E3AC5D}" type="pres">
      <dgm:prSet presAssocID="{BD1AFA37-D080-4575-956A-74CF81E13DAF}" presName="conn2-1" presStyleLbl="parChTrans1D3" presStyleIdx="1" presStyleCnt="2"/>
      <dgm:spPr/>
    </dgm:pt>
    <dgm:pt modelId="{1D2BA519-12B0-47BD-BEA8-11579FCE4A94}" type="pres">
      <dgm:prSet presAssocID="{BD1AFA37-D080-4575-956A-74CF81E13DAF}" presName="connTx" presStyleLbl="parChTrans1D3" presStyleIdx="1" presStyleCnt="2"/>
      <dgm:spPr/>
    </dgm:pt>
    <dgm:pt modelId="{45688127-8F1C-44B3-9B96-BDCC6BBDB4ED}" type="pres">
      <dgm:prSet presAssocID="{72F1BEC4-D2A4-48A2-81B3-C64F58DEA686}" presName="root2" presStyleCnt="0"/>
      <dgm:spPr/>
    </dgm:pt>
    <dgm:pt modelId="{36E20CF2-5C65-4CCF-80A0-8E6E09F0108A}" type="pres">
      <dgm:prSet presAssocID="{72F1BEC4-D2A4-48A2-81B3-C64F58DEA686}" presName="LevelTwoTextNode" presStyleLbl="node3" presStyleIdx="1" presStyleCnt="2" custScaleX="116351">
        <dgm:presLayoutVars>
          <dgm:chPref val="3"/>
        </dgm:presLayoutVars>
      </dgm:prSet>
      <dgm:spPr/>
    </dgm:pt>
    <dgm:pt modelId="{46A6DA75-F61F-4D33-ADBD-780179A96D0A}" type="pres">
      <dgm:prSet presAssocID="{72F1BEC4-D2A4-48A2-81B3-C64F58DEA686}" presName="level3hierChild" presStyleCnt="0"/>
      <dgm:spPr/>
    </dgm:pt>
  </dgm:ptLst>
  <dgm:cxnLst>
    <dgm:cxn modelId="{F8435723-EE25-470C-8DC9-27AD82F0819E}" type="presOf" srcId="{72F1BEC4-D2A4-48A2-81B3-C64F58DEA686}" destId="{36E20CF2-5C65-4CCF-80A0-8E6E09F0108A}" srcOrd="0" destOrd="0" presId="urn:microsoft.com/office/officeart/2005/8/layout/hierarchy2"/>
    <dgm:cxn modelId="{C63FAB2A-A15F-4AFF-A829-C49EE7B98B62}" srcId="{4E86A6D9-59AB-4EFA-9244-32D0645F152C}" destId="{FA9EC4DB-753F-45E8-9FFE-BDA832DC31E6}" srcOrd="1" destOrd="0" parTransId="{2924E6C5-826D-4C82-96BF-69F5E6B0E159}" sibTransId="{79B9AA82-1599-470A-9ED0-CC49ED24DCA0}"/>
    <dgm:cxn modelId="{D23CE53D-CE43-4A0A-B9C4-702ED826AF1F}" type="presOf" srcId="{42E25B3D-7E20-4EBB-8D7A-442ADBBE1B28}" destId="{A087B1C5-CECF-4C60-9A49-9D6CE7EE23E0}" srcOrd="0" destOrd="0" presId="urn:microsoft.com/office/officeart/2005/8/layout/hierarchy2"/>
    <dgm:cxn modelId="{EF45114D-9F0C-4F71-B1BB-EB9CC65A4FB5}" type="presOf" srcId="{4E86A6D9-59AB-4EFA-9244-32D0645F152C}" destId="{3F5BDE78-5932-45ED-9E72-1E90BC5D7678}" srcOrd="0" destOrd="0" presId="urn:microsoft.com/office/officeart/2005/8/layout/hierarchy2"/>
    <dgm:cxn modelId="{51E73A72-AF25-4082-9060-1CED5E61336C}" srcId="{FA9EC4DB-753F-45E8-9FFE-BDA832DC31E6}" destId="{72F1BEC4-D2A4-48A2-81B3-C64F58DEA686}" srcOrd="0" destOrd="0" parTransId="{BD1AFA37-D080-4575-956A-74CF81E13DAF}" sibTransId="{89C63CDF-21A1-4221-B52B-1F656EE36A2A}"/>
    <dgm:cxn modelId="{479DBE77-78B4-4FA8-9100-3BA1BC56EF46}" type="presOf" srcId="{42E25B3D-7E20-4EBB-8D7A-442ADBBE1B28}" destId="{77D51B6E-81D8-4487-8B7E-E5A95DB9A066}" srcOrd="1" destOrd="0" presId="urn:microsoft.com/office/officeart/2005/8/layout/hierarchy2"/>
    <dgm:cxn modelId="{AD058E78-FB10-4A5A-95E4-D1B71377B8CF}" srcId="{97D8DAC0-4D95-48A7-996A-0A69FC8FEE6F}" destId="{4E86A6D9-59AB-4EFA-9244-32D0645F152C}" srcOrd="0" destOrd="0" parTransId="{F6B0ED89-7014-4DFE-A212-F1781D8B4DF2}" sibTransId="{85BD0AED-FEBE-4C49-BAE6-F9ED85A3C489}"/>
    <dgm:cxn modelId="{3764DF78-D87F-4040-B612-A4F399255C43}" type="presOf" srcId="{73453B6D-5948-4901-941B-453CE6A7EB68}" destId="{6E64C4D5-2D89-4A57-B47C-EAB3AC5B4F1C}" srcOrd="0" destOrd="0" presId="urn:microsoft.com/office/officeart/2005/8/layout/hierarchy2"/>
    <dgm:cxn modelId="{93297C7D-5A12-4749-975B-DD8C78FA8B5A}" type="presOf" srcId="{2924E6C5-826D-4C82-96BF-69F5E6B0E159}" destId="{D8BFD3C4-E748-4DCA-9287-6EA1689C26E8}" srcOrd="1" destOrd="0" presId="urn:microsoft.com/office/officeart/2005/8/layout/hierarchy2"/>
    <dgm:cxn modelId="{78937F86-2161-465F-99CF-BD4A57463FA6}" type="presOf" srcId="{B21AB3D8-479E-4603-AEF1-37B0CCF88C3E}" destId="{13B2876D-C67E-4AFB-A0A4-57F7BF05B156}" srcOrd="0" destOrd="0" presId="urn:microsoft.com/office/officeart/2005/8/layout/hierarchy2"/>
    <dgm:cxn modelId="{1E77068A-7AB5-4DF3-AEBC-66AED711713A}" srcId="{B21AB3D8-479E-4603-AEF1-37B0CCF88C3E}" destId="{73453B6D-5948-4901-941B-453CE6A7EB68}" srcOrd="0" destOrd="0" parTransId="{B5B701A5-FA5D-40B1-8975-FE8CC73E6604}" sibTransId="{B5F98E4F-7260-4A8D-B7F5-BE3089BCB3BF}"/>
    <dgm:cxn modelId="{747BEFA4-9B12-4F65-8850-2399F13E5455}" type="presOf" srcId="{FA9EC4DB-753F-45E8-9FFE-BDA832DC31E6}" destId="{822A8354-6E66-4AF6-9DE9-04F5CAC2FCDD}" srcOrd="0" destOrd="0" presId="urn:microsoft.com/office/officeart/2005/8/layout/hierarchy2"/>
    <dgm:cxn modelId="{079469A8-8094-4E7D-BE3B-F92EB2996172}" type="presOf" srcId="{B5B701A5-FA5D-40B1-8975-FE8CC73E6604}" destId="{DD55A85F-9DD5-4EE2-A56D-EE936894DC35}" srcOrd="1" destOrd="0" presId="urn:microsoft.com/office/officeart/2005/8/layout/hierarchy2"/>
    <dgm:cxn modelId="{6E166EB1-CD31-48CE-BB8F-CC0E6E8F0430}" type="presOf" srcId="{B5B701A5-FA5D-40B1-8975-FE8CC73E6604}" destId="{572B20B4-DA19-4B1D-9CC3-2FB617CECF9F}" srcOrd="0" destOrd="0" presId="urn:microsoft.com/office/officeart/2005/8/layout/hierarchy2"/>
    <dgm:cxn modelId="{763F41B9-FC29-4A98-80C4-F7E755C7FFCC}" type="presOf" srcId="{BD1AFA37-D080-4575-956A-74CF81E13DAF}" destId="{1D2BA519-12B0-47BD-BEA8-11579FCE4A94}" srcOrd="1" destOrd="0" presId="urn:microsoft.com/office/officeart/2005/8/layout/hierarchy2"/>
    <dgm:cxn modelId="{89BA75C4-0A47-4C34-B30F-7D24B24B5B5F}" srcId="{4E86A6D9-59AB-4EFA-9244-32D0645F152C}" destId="{B21AB3D8-479E-4603-AEF1-37B0CCF88C3E}" srcOrd="0" destOrd="0" parTransId="{42E25B3D-7E20-4EBB-8D7A-442ADBBE1B28}" sibTransId="{F5304708-C5DB-49CB-841C-B0704EA122C9}"/>
    <dgm:cxn modelId="{A00A95E2-9B39-4C30-B03A-3C35F2CB790E}" type="presOf" srcId="{2924E6C5-826D-4C82-96BF-69F5E6B0E159}" destId="{E0D890DB-EE46-4470-8D2D-7128CDEE4E6D}" srcOrd="0" destOrd="0" presId="urn:microsoft.com/office/officeart/2005/8/layout/hierarchy2"/>
    <dgm:cxn modelId="{337A33E6-373A-4E1D-A126-2065CC2EE833}" type="presOf" srcId="{BD1AFA37-D080-4575-956A-74CF81E13DAF}" destId="{D781E4EC-C8BD-4B16-BB50-D02C07E3AC5D}" srcOrd="0" destOrd="0" presId="urn:microsoft.com/office/officeart/2005/8/layout/hierarchy2"/>
    <dgm:cxn modelId="{20E5DBE8-D157-4B89-B712-E899221D8931}" type="presOf" srcId="{97D8DAC0-4D95-48A7-996A-0A69FC8FEE6F}" destId="{ACB0F9CC-ED87-4BC1-A2E8-9896CAEC65F9}" srcOrd="0" destOrd="0" presId="urn:microsoft.com/office/officeart/2005/8/layout/hierarchy2"/>
    <dgm:cxn modelId="{C79D9D2E-C6FA-4D5F-88C0-05271372720A}" type="presParOf" srcId="{ACB0F9CC-ED87-4BC1-A2E8-9896CAEC65F9}" destId="{0EA3BCD2-AC3E-41B7-BEC1-CD53F295F4DE}" srcOrd="0" destOrd="0" presId="urn:microsoft.com/office/officeart/2005/8/layout/hierarchy2"/>
    <dgm:cxn modelId="{FE4DC569-9801-4D83-B5DB-62D660779BF7}" type="presParOf" srcId="{0EA3BCD2-AC3E-41B7-BEC1-CD53F295F4DE}" destId="{3F5BDE78-5932-45ED-9E72-1E90BC5D7678}" srcOrd="0" destOrd="0" presId="urn:microsoft.com/office/officeart/2005/8/layout/hierarchy2"/>
    <dgm:cxn modelId="{B3E6FF41-90BD-4D33-8366-D4EBAE13A960}" type="presParOf" srcId="{0EA3BCD2-AC3E-41B7-BEC1-CD53F295F4DE}" destId="{510E5D93-1C56-48AF-85CF-F46861174C2C}" srcOrd="1" destOrd="0" presId="urn:microsoft.com/office/officeart/2005/8/layout/hierarchy2"/>
    <dgm:cxn modelId="{A5C38C02-EA44-4DF9-8BE0-470394EC89B3}" type="presParOf" srcId="{510E5D93-1C56-48AF-85CF-F46861174C2C}" destId="{A087B1C5-CECF-4C60-9A49-9D6CE7EE23E0}" srcOrd="0" destOrd="0" presId="urn:microsoft.com/office/officeart/2005/8/layout/hierarchy2"/>
    <dgm:cxn modelId="{F91ABA76-4BCB-4B6F-B314-32E374D56298}" type="presParOf" srcId="{A087B1C5-CECF-4C60-9A49-9D6CE7EE23E0}" destId="{77D51B6E-81D8-4487-8B7E-E5A95DB9A066}" srcOrd="0" destOrd="0" presId="urn:microsoft.com/office/officeart/2005/8/layout/hierarchy2"/>
    <dgm:cxn modelId="{0DBEE227-3334-4882-AB22-6D4FB63BF149}" type="presParOf" srcId="{510E5D93-1C56-48AF-85CF-F46861174C2C}" destId="{013CBC1F-ABF4-40F3-AB37-B1F17C52014B}" srcOrd="1" destOrd="0" presId="urn:microsoft.com/office/officeart/2005/8/layout/hierarchy2"/>
    <dgm:cxn modelId="{0BD4B509-A66F-40CB-B445-BFDD2E8714E9}" type="presParOf" srcId="{013CBC1F-ABF4-40F3-AB37-B1F17C52014B}" destId="{13B2876D-C67E-4AFB-A0A4-57F7BF05B156}" srcOrd="0" destOrd="0" presId="urn:microsoft.com/office/officeart/2005/8/layout/hierarchy2"/>
    <dgm:cxn modelId="{DE7E4422-C3CB-43FF-9BF7-7C4CE88F35EA}" type="presParOf" srcId="{013CBC1F-ABF4-40F3-AB37-B1F17C52014B}" destId="{51A5C914-022B-476D-A1F4-5CF19B2DF9DC}" srcOrd="1" destOrd="0" presId="urn:microsoft.com/office/officeart/2005/8/layout/hierarchy2"/>
    <dgm:cxn modelId="{87A3249B-83E8-4799-8C78-C19695B11531}" type="presParOf" srcId="{51A5C914-022B-476D-A1F4-5CF19B2DF9DC}" destId="{572B20B4-DA19-4B1D-9CC3-2FB617CECF9F}" srcOrd="0" destOrd="0" presId="urn:microsoft.com/office/officeart/2005/8/layout/hierarchy2"/>
    <dgm:cxn modelId="{1996FAF3-7E12-4E31-9C88-64F38A3C9A2B}" type="presParOf" srcId="{572B20B4-DA19-4B1D-9CC3-2FB617CECF9F}" destId="{DD55A85F-9DD5-4EE2-A56D-EE936894DC35}" srcOrd="0" destOrd="0" presId="urn:microsoft.com/office/officeart/2005/8/layout/hierarchy2"/>
    <dgm:cxn modelId="{5365AE98-A586-4735-B1DA-6F223957101E}" type="presParOf" srcId="{51A5C914-022B-476D-A1F4-5CF19B2DF9DC}" destId="{CE82EDAB-746A-475E-9AB6-4BA37D301B4E}" srcOrd="1" destOrd="0" presId="urn:microsoft.com/office/officeart/2005/8/layout/hierarchy2"/>
    <dgm:cxn modelId="{55BE6F8C-3AD7-4E83-B87D-1C6EE6A05C33}" type="presParOf" srcId="{CE82EDAB-746A-475E-9AB6-4BA37D301B4E}" destId="{6E64C4D5-2D89-4A57-B47C-EAB3AC5B4F1C}" srcOrd="0" destOrd="0" presId="urn:microsoft.com/office/officeart/2005/8/layout/hierarchy2"/>
    <dgm:cxn modelId="{6C218AD3-B759-4C8D-ADE0-E4D7365EC882}" type="presParOf" srcId="{CE82EDAB-746A-475E-9AB6-4BA37D301B4E}" destId="{4ECF12F0-DCE5-4555-926F-D6FAF151FB69}" srcOrd="1" destOrd="0" presId="urn:microsoft.com/office/officeart/2005/8/layout/hierarchy2"/>
    <dgm:cxn modelId="{F2700188-BB11-43CC-BE05-97797AEC2763}" type="presParOf" srcId="{510E5D93-1C56-48AF-85CF-F46861174C2C}" destId="{E0D890DB-EE46-4470-8D2D-7128CDEE4E6D}" srcOrd="2" destOrd="0" presId="urn:microsoft.com/office/officeart/2005/8/layout/hierarchy2"/>
    <dgm:cxn modelId="{31244838-EF9C-4F59-AD34-87AE5F623C11}" type="presParOf" srcId="{E0D890DB-EE46-4470-8D2D-7128CDEE4E6D}" destId="{D8BFD3C4-E748-4DCA-9287-6EA1689C26E8}" srcOrd="0" destOrd="0" presId="urn:microsoft.com/office/officeart/2005/8/layout/hierarchy2"/>
    <dgm:cxn modelId="{2C78E4BF-65BD-4C61-8CC2-1253C2B6C3FA}" type="presParOf" srcId="{510E5D93-1C56-48AF-85CF-F46861174C2C}" destId="{27785A1C-7C88-423A-A41C-B8F22A3C7562}" srcOrd="3" destOrd="0" presId="urn:microsoft.com/office/officeart/2005/8/layout/hierarchy2"/>
    <dgm:cxn modelId="{68E1C94C-BE41-497C-9394-ACDE6D0E5FA7}" type="presParOf" srcId="{27785A1C-7C88-423A-A41C-B8F22A3C7562}" destId="{822A8354-6E66-4AF6-9DE9-04F5CAC2FCDD}" srcOrd="0" destOrd="0" presId="urn:microsoft.com/office/officeart/2005/8/layout/hierarchy2"/>
    <dgm:cxn modelId="{C7E2463B-6995-483E-A0DE-F02DB47AF1C2}" type="presParOf" srcId="{27785A1C-7C88-423A-A41C-B8F22A3C7562}" destId="{613E8B0E-04AC-40D1-A42E-F2F0EC6C8363}" srcOrd="1" destOrd="0" presId="urn:microsoft.com/office/officeart/2005/8/layout/hierarchy2"/>
    <dgm:cxn modelId="{5817CCDB-7459-4AEE-B8F1-E1334D71C88E}" type="presParOf" srcId="{613E8B0E-04AC-40D1-A42E-F2F0EC6C8363}" destId="{D781E4EC-C8BD-4B16-BB50-D02C07E3AC5D}" srcOrd="0" destOrd="0" presId="urn:microsoft.com/office/officeart/2005/8/layout/hierarchy2"/>
    <dgm:cxn modelId="{0E5AEBFB-D18A-4264-8460-DFEE3F1C0828}" type="presParOf" srcId="{D781E4EC-C8BD-4B16-BB50-D02C07E3AC5D}" destId="{1D2BA519-12B0-47BD-BEA8-11579FCE4A94}" srcOrd="0" destOrd="0" presId="urn:microsoft.com/office/officeart/2005/8/layout/hierarchy2"/>
    <dgm:cxn modelId="{189E9D5A-40A8-4540-877C-A86980002C95}" type="presParOf" srcId="{613E8B0E-04AC-40D1-A42E-F2F0EC6C8363}" destId="{45688127-8F1C-44B3-9B96-BDCC6BBDB4ED}" srcOrd="1" destOrd="0" presId="urn:microsoft.com/office/officeart/2005/8/layout/hierarchy2"/>
    <dgm:cxn modelId="{B17AD105-E34E-43ED-BCA1-8347E4F2B173}" type="presParOf" srcId="{45688127-8F1C-44B3-9B96-BDCC6BBDB4ED}" destId="{36E20CF2-5C65-4CCF-80A0-8E6E09F0108A}" srcOrd="0" destOrd="0" presId="urn:microsoft.com/office/officeart/2005/8/layout/hierarchy2"/>
    <dgm:cxn modelId="{0606E619-6614-4566-B8A0-67089B4FE300}" type="presParOf" srcId="{45688127-8F1C-44B3-9B96-BDCC6BBDB4ED}" destId="{46A6DA75-F61F-4D33-ADBD-780179A96D0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18CC-D318-433D-9268-CB70A239A51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CN" altLang="en-US"/>
        </a:p>
      </dgm:t>
    </dgm:pt>
    <dgm:pt modelId="{EB4796F2-372D-42BD-9296-6FFBF419FBC4}">
      <dgm:prSet phldrT="[文本]" custT="1"/>
      <dgm:spPr/>
      <dgm:t>
        <a:bodyPr/>
        <a:lstStyle/>
        <a:p>
          <a:r>
            <a:rPr lang="zh-CN" altLang="en-US" sz="1800" b="1" dirty="0"/>
            <a:t>等待初始电子</a:t>
          </a:r>
        </a:p>
      </dgm:t>
    </dgm:pt>
    <dgm:pt modelId="{B186F3ED-3B86-4E87-87D2-6512729C751C}" type="parTrans" cxnId="{34F5D74A-46B5-4F12-AE8F-ECBC80C3B236}">
      <dgm:prSet/>
      <dgm:spPr/>
      <dgm:t>
        <a:bodyPr/>
        <a:lstStyle/>
        <a:p>
          <a:endParaRPr lang="zh-CN" altLang="en-US" sz="1800" b="1"/>
        </a:p>
      </dgm:t>
    </dgm:pt>
    <dgm:pt modelId="{340B87BC-9C43-432B-B4B7-4C634A56CCFB}" type="sibTrans" cxnId="{34F5D74A-46B5-4F12-AE8F-ECBC80C3B236}">
      <dgm:prSet/>
      <dgm:spPr/>
      <dgm:t>
        <a:bodyPr/>
        <a:lstStyle/>
        <a:p>
          <a:endParaRPr lang="zh-CN" altLang="en-US" sz="1800" b="1"/>
        </a:p>
      </dgm:t>
    </dgm:pt>
    <dgm:pt modelId="{6275D214-C260-427E-9D3F-FA5B586BEB82}">
      <dgm:prSet phldrT="[文本]" custT="1"/>
      <dgm:spPr>
        <a:solidFill>
          <a:schemeClr val="accent2">
            <a:lumMod val="60000"/>
            <a:lumOff val="40000"/>
          </a:schemeClr>
        </a:solidFill>
      </dgm:spPr>
      <dgm:t>
        <a:bodyPr/>
        <a:lstStyle/>
        <a:p>
          <a:r>
            <a:rPr lang="zh-CN" altLang="en-US" sz="1800" b="1" dirty="0"/>
            <a:t>电子崩发展</a:t>
          </a:r>
        </a:p>
      </dgm:t>
    </dgm:pt>
    <dgm:pt modelId="{EDF01167-E5A3-4151-B212-7AB6BDACDE62}" type="parTrans" cxnId="{D6D24345-F2A3-49A1-BC43-FC61046A472C}">
      <dgm:prSet custT="1"/>
      <dgm:spPr/>
      <dgm:t>
        <a:bodyPr/>
        <a:lstStyle/>
        <a:p>
          <a:endParaRPr lang="zh-CN" altLang="en-US" sz="1800" b="1"/>
        </a:p>
      </dgm:t>
    </dgm:pt>
    <dgm:pt modelId="{3FC4BB9E-357B-4E36-96A2-D91CCF78493E}" type="sibTrans" cxnId="{D6D24345-F2A3-49A1-BC43-FC61046A472C}">
      <dgm:prSet/>
      <dgm:spPr/>
      <dgm:t>
        <a:bodyPr/>
        <a:lstStyle/>
        <a:p>
          <a:endParaRPr lang="zh-CN" altLang="en-US" sz="1800" b="1"/>
        </a:p>
      </dgm:t>
    </dgm:pt>
    <dgm:pt modelId="{E5173C5E-A849-4FB5-8CD6-ADE49421FAFE}">
      <dgm:prSet phldrT="[文本]" custT="1"/>
      <dgm:spPr>
        <a:solidFill>
          <a:srgbClr val="00B050"/>
        </a:solidFill>
      </dgm:spPr>
      <dgm:t>
        <a:bodyPr/>
        <a:lstStyle/>
        <a:p>
          <a:r>
            <a:rPr lang="zh-CN" altLang="en-US" sz="1800" b="1" dirty="0"/>
            <a:t>二次电子产生</a:t>
          </a:r>
        </a:p>
      </dgm:t>
    </dgm:pt>
    <dgm:pt modelId="{46B6BE2F-180E-49A9-8A38-03B385518E14}" type="parTrans" cxnId="{2F2AF12A-71E6-445C-9093-3DB13021B005}">
      <dgm:prSet custT="1"/>
      <dgm:spPr/>
      <dgm:t>
        <a:bodyPr/>
        <a:lstStyle/>
        <a:p>
          <a:endParaRPr lang="zh-CN" altLang="en-US" sz="1800" b="1"/>
        </a:p>
      </dgm:t>
    </dgm:pt>
    <dgm:pt modelId="{32F49013-235E-4AB9-87B5-9FE236A055DD}" type="sibTrans" cxnId="{2F2AF12A-71E6-445C-9093-3DB13021B005}">
      <dgm:prSet/>
      <dgm:spPr/>
      <dgm:t>
        <a:bodyPr/>
        <a:lstStyle/>
        <a:p>
          <a:endParaRPr lang="zh-CN" altLang="en-US" sz="1800" b="1"/>
        </a:p>
      </dgm:t>
    </dgm:pt>
    <dgm:pt modelId="{E16C89D0-40F4-4978-B273-8786F40DE427}">
      <dgm:prSet custT="1"/>
      <dgm:spPr>
        <a:solidFill>
          <a:srgbClr val="C00000"/>
        </a:solidFill>
      </dgm:spPr>
      <dgm:t>
        <a:bodyPr/>
        <a:lstStyle/>
        <a:p>
          <a:r>
            <a:rPr lang="zh-CN" altLang="en-US" sz="1600" b="1" dirty="0"/>
            <a:t>电子崩向击穿转变的过程</a:t>
          </a:r>
        </a:p>
      </dgm:t>
    </dgm:pt>
    <dgm:pt modelId="{BF24731B-44C4-44DA-8AEE-68CA41A3B8B3}" type="parTrans" cxnId="{39EE2FE9-73C9-4CDD-82FD-B32F5CD6E0FD}">
      <dgm:prSet custT="1"/>
      <dgm:spPr/>
      <dgm:t>
        <a:bodyPr/>
        <a:lstStyle/>
        <a:p>
          <a:endParaRPr lang="zh-CN" altLang="en-US" sz="1800" b="1"/>
        </a:p>
      </dgm:t>
    </dgm:pt>
    <dgm:pt modelId="{318DCB0E-8686-4C0A-90BF-ABF425748546}" type="sibTrans" cxnId="{39EE2FE9-73C9-4CDD-82FD-B32F5CD6E0FD}">
      <dgm:prSet/>
      <dgm:spPr/>
      <dgm:t>
        <a:bodyPr/>
        <a:lstStyle/>
        <a:p>
          <a:endParaRPr lang="zh-CN" altLang="en-US" sz="1800" b="1"/>
        </a:p>
      </dgm:t>
    </dgm:pt>
    <dgm:pt modelId="{FF7F449D-021C-4B63-AB56-8F46FC95E976}" type="pres">
      <dgm:prSet presAssocID="{5E5318CC-D318-433D-9268-CB70A239A516}" presName="diagram" presStyleCnt="0">
        <dgm:presLayoutVars>
          <dgm:chPref val="1"/>
          <dgm:dir/>
          <dgm:animOne val="branch"/>
          <dgm:animLvl val="lvl"/>
          <dgm:resizeHandles val="exact"/>
        </dgm:presLayoutVars>
      </dgm:prSet>
      <dgm:spPr/>
    </dgm:pt>
    <dgm:pt modelId="{D3FE7CD9-1CFB-4A27-B859-00FBD7F6FBBD}" type="pres">
      <dgm:prSet presAssocID="{EB4796F2-372D-42BD-9296-6FFBF419FBC4}" presName="root1" presStyleCnt="0"/>
      <dgm:spPr/>
    </dgm:pt>
    <dgm:pt modelId="{AAB3F423-40C2-4AA3-B818-C8D68699ED2B}" type="pres">
      <dgm:prSet presAssocID="{EB4796F2-372D-42BD-9296-6FFBF419FBC4}" presName="LevelOneTextNode" presStyleLbl="node0" presStyleIdx="0" presStyleCnt="1">
        <dgm:presLayoutVars>
          <dgm:chPref val="3"/>
        </dgm:presLayoutVars>
      </dgm:prSet>
      <dgm:spPr/>
    </dgm:pt>
    <dgm:pt modelId="{9F89C303-D53A-4E22-BB07-210879BE1DC8}" type="pres">
      <dgm:prSet presAssocID="{EB4796F2-372D-42BD-9296-6FFBF419FBC4}" presName="level2hierChild" presStyleCnt="0"/>
      <dgm:spPr/>
    </dgm:pt>
    <dgm:pt modelId="{8A60D3B5-E124-451D-A2EF-7139F88CA420}" type="pres">
      <dgm:prSet presAssocID="{EDF01167-E5A3-4151-B212-7AB6BDACDE62}" presName="conn2-1" presStyleLbl="parChTrans1D2" presStyleIdx="0" presStyleCnt="1"/>
      <dgm:spPr/>
    </dgm:pt>
    <dgm:pt modelId="{93E632B1-1783-4513-8C27-C3D90567F9FD}" type="pres">
      <dgm:prSet presAssocID="{EDF01167-E5A3-4151-B212-7AB6BDACDE62}" presName="connTx" presStyleLbl="parChTrans1D2" presStyleIdx="0" presStyleCnt="1"/>
      <dgm:spPr/>
    </dgm:pt>
    <dgm:pt modelId="{CB1D9C62-E1EF-413F-97EE-789AD6956408}" type="pres">
      <dgm:prSet presAssocID="{6275D214-C260-427E-9D3F-FA5B586BEB82}" presName="root2" presStyleCnt="0"/>
      <dgm:spPr/>
    </dgm:pt>
    <dgm:pt modelId="{D1986392-9AF1-4A00-96E1-FCBD42342B65}" type="pres">
      <dgm:prSet presAssocID="{6275D214-C260-427E-9D3F-FA5B586BEB82}" presName="LevelTwoTextNode" presStyleLbl="node2" presStyleIdx="0" presStyleCnt="1">
        <dgm:presLayoutVars>
          <dgm:chPref val="3"/>
        </dgm:presLayoutVars>
      </dgm:prSet>
      <dgm:spPr/>
    </dgm:pt>
    <dgm:pt modelId="{1A58D578-5ABC-4856-892B-737CECB5CE92}" type="pres">
      <dgm:prSet presAssocID="{6275D214-C260-427E-9D3F-FA5B586BEB82}" presName="level3hierChild" presStyleCnt="0"/>
      <dgm:spPr/>
    </dgm:pt>
    <dgm:pt modelId="{A8B86774-EB23-4DAD-890E-4B0F82E91215}" type="pres">
      <dgm:prSet presAssocID="{46B6BE2F-180E-49A9-8A38-03B385518E14}" presName="conn2-1" presStyleLbl="parChTrans1D3" presStyleIdx="0" presStyleCnt="1"/>
      <dgm:spPr/>
    </dgm:pt>
    <dgm:pt modelId="{EF4555A0-D14B-4860-9740-56352D331BA2}" type="pres">
      <dgm:prSet presAssocID="{46B6BE2F-180E-49A9-8A38-03B385518E14}" presName="connTx" presStyleLbl="parChTrans1D3" presStyleIdx="0" presStyleCnt="1"/>
      <dgm:spPr/>
    </dgm:pt>
    <dgm:pt modelId="{E041B9AE-40E7-4647-BA14-DC6BAA8D5771}" type="pres">
      <dgm:prSet presAssocID="{E5173C5E-A849-4FB5-8CD6-ADE49421FAFE}" presName="root2" presStyleCnt="0"/>
      <dgm:spPr/>
    </dgm:pt>
    <dgm:pt modelId="{8AC68A9B-E7C5-44EA-B114-172FC81B8D84}" type="pres">
      <dgm:prSet presAssocID="{E5173C5E-A849-4FB5-8CD6-ADE49421FAFE}" presName="LevelTwoTextNode" presStyleLbl="node3" presStyleIdx="0" presStyleCnt="1">
        <dgm:presLayoutVars>
          <dgm:chPref val="3"/>
        </dgm:presLayoutVars>
      </dgm:prSet>
      <dgm:spPr/>
    </dgm:pt>
    <dgm:pt modelId="{F631DEAB-E889-42C6-97C2-085672856AE4}" type="pres">
      <dgm:prSet presAssocID="{E5173C5E-A849-4FB5-8CD6-ADE49421FAFE}" presName="level3hierChild" presStyleCnt="0"/>
      <dgm:spPr/>
    </dgm:pt>
    <dgm:pt modelId="{89A43A55-0BFE-4E96-8C1C-F7B0206DAE18}" type="pres">
      <dgm:prSet presAssocID="{BF24731B-44C4-44DA-8AEE-68CA41A3B8B3}" presName="conn2-1" presStyleLbl="parChTrans1D4" presStyleIdx="0" presStyleCnt="1"/>
      <dgm:spPr/>
    </dgm:pt>
    <dgm:pt modelId="{F7051948-0841-452C-85AC-332ADC5E69E8}" type="pres">
      <dgm:prSet presAssocID="{BF24731B-44C4-44DA-8AEE-68CA41A3B8B3}" presName="connTx" presStyleLbl="parChTrans1D4" presStyleIdx="0" presStyleCnt="1"/>
      <dgm:spPr/>
    </dgm:pt>
    <dgm:pt modelId="{0A2851DD-6CFA-40C4-8196-3EBD0A5A4D40}" type="pres">
      <dgm:prSet presAssocID="{E16C89D0-40F4-4978-B273-8786F40DE427}" presName="root2" presStyleCnt="0"/>
      <dgm:spPr/>
    </dgm:pt>
    <dgm:pt modelId="{673FB62D-055B-410D-A797-CA6B4E75A39C}" type="pres">
      <dgm:prSet presAssocID="{E16C89D0-40F4-4978-B273-8786F40DE427}" presName="LevelTwoTextNode" presStyleLbl="node4" presStyleIdx="0" presStyleCnt="1">
        <dgm:presLayoutVars>
          <dgm:chPref val="3"/>
        </dgm:presLayoutVars>
      </dgm:prSet>
      <dgm:spPr/>
    </dgm:pt>
    <dgm:pt modelId="{90D48B14-7632-4C1F-A98C-2EBB0B463A6A}" type="pres">
      <dgm:prSet presAssocID="{E16C89D0-40F4-4978-B273-8786F40DE427}" presName="level3hierChild" presStyleCnt="0"/>
      <dgm:spPr/>
    </dgm:pt>
  </dgm:ptLst>
  <dgm:cxnLst>
    <dgm:cxn modelId="{7C85B800-0C85-49DB-BB38-E57D6A1BA417}" type="presOf" srcId="{E5173C5E-A849-4FB5-8CD6-ADE49421FAFE}" destId="{8AC68A9B-E7C5-44EA-B114-172FC81B8D84}" srcOrd="0" destOrd="0" presId="urn:microsoft.com/office/officeart/2005/8/layout/hierarchy2"/>
    <dgm:cxn modelId="{AF540213-EEB8-4426-B8B3-4A4C504BB749}" type="presOf" srcId="{EDF01167-E5A3-4151-B212-7AB6BDACDE62}" destId="{93E632B1-1783-4513-8C27-C3D90567F9FD}" srcOrd="1" destOrd="0" presId="urn:microsoft.com/office/officeart/2005/8/layout/hierarchy2"/>
    <dgm:cxn modelId="{058F1C24-9B81-46A2-83A6-5313309394FE}" type="presOf" srcId="{46B6BE2F-180E-49A9-8A38-03B385518E14}" destId="{EF4555A0-D14B-4860-9740-56352D331BA2}" srcOrd="1" destOrd="0" presId="urn:microsoft.com/office/officeart/2005/8/layout/hierarchy2"/>
    <dgm:cxn modelId="{2F2AF12A-71E6-445C-9093-3DB13021B005}" srcId="{6275D214-C260-427E-9D3F-FA5B586BEB82}" destId="{E5173C5E-A849-4FB5-8CD6-ADE49421FAFE}" srcOrd="0" destOrd="0" parTransId="{46B6BE2F-180E-49A9-8A38-03B385518E14}" sibTransId="{32F49013-235E-4AB9-87B5-9FE236A055DD}"/>
    <dgm:cxn modelId="{0A40CF3F-7152-417C-A6DD-9E5C10EB6997}" type="presOf" srcId="{BF24731B-44C4-44DA-8AEE-68CA41A3B8B3}" destId="{F7051948-0841-452C-85AC-332ADC5E69E8}" srcOrd="1" destOrd="0" presId="urn:microsoft.com/office/officeart/2005/8/layout/hierarchy2"/>
    <dgm:cxn modelId="{48824643-26AD-418A-8570-51BA26519759}" type="presOf" srcId="{46B6BE2F-180E-49A9-8A38-03B385518E14}" destId="{A8B86774-EB23-4DAD-890E-4B0F82E91215}" srcOrd="0" destOrd="0" presId="urn:microsoft.com/office/officeart/2005/8/layout/hierarchy2"/>
    <dgm:cxn modelId="{1A2C6843-C17F-4066-9ED1-90DC2CC8F2DF}" type="presOf" srcId="{E16C89D0-40F4-4978-B273-8786F40DE427}" destId="{673FB62D-055B-410D-A797-CA6B4E75A39C}" srcOrd="0" destOrd="0" presId="urn:microsoft.com/office/officeart/2005/8/layout/hierarchy2"/>
    <dgm:cxn modelId="{D6D24345-F2A3-49A1-BC43-FC61046A472C}" srcId="{EB4796F2-372D-42BD-9296-6FFBF419FBC4}" destId="{6275D214-C260-427E-9D3F-FA5B586BEB82}" srcOrd="0" destOrd="0" parTransId="{EDF01167-E5A3-4151-B212-7AB6BDACDE62}" sibTransId="{3FC4BB9E-357B-4E36-96A2-D91CCF78493E}"/>
    <dgm:cxn modelId="{34F5D74A-46B5-4F12-AE8F-ECBC80C3B236}" srcId="{5E5318CC-D318-433D-9268-CB70A239A516}" destId="{EB4796F2-372D-42BD-9296-6FFBF419FBC4}" srcOrd="0" destOrd="0" parTransId="{B186F3ED-3B86-4E87-87D2-6512729C751C}" sibTransId="{340B87BC-9C43-432B-B4B7-4C634A56CCFB}"/>
    <dgm:cxn modelId="{7EA3B194-CCA7-41D5-B1F7-686F3DA46B67}" type="presOf" srcId="{BF24731B-44C4-44DA-8AEE-68CA41A3B8B3}" destId="{89A43A55-0BFE-4E96-8C1C-F7B0206DAE18}" srcOrd="0" destOrd="0" presId="urn:microsoft.com/office/officeart/2005/8/layout/hierarchy2"/>
    <dgm:cxn modelId="{489A749F-DA04-4A09-9FFE-05FB356BC5EB}" type="presOf" srcId="{EDF01167-E5A3-4151-B212-7AB6BDACDE62}" destId="{8A60D3B5-E124-451D-A2EF-7139F88CA420}" srcOrd="0" destOrd="0" presId="urn:microsoft.com/office/officeart/2005/8/layout/hierarchy2"/>
    <dgm:cxn modelId="{EDCBDCB4-7EF8-4E36-B14C-68E5364FA8E0}" type="presOf" srcId="{EB4796F2-372D-42BD-9296-6FFBF419FBC4}" destId="{AAB3F423-40C2-4AA3-B818-C8D68699ED2B}" srcOrd="0" destOrd="0" presId="urn:microsoft.com/office/officeart/2005/8/layout/hierarchy2"/>
    <dgm:cxn modelId="{9CF7EBBB-CD05-43CC-8883-ECDA712832B9}" type="presOf" srcId="{5E5318CC-D318-433D-9268-CB70A239A516}" destId="{FF7F449D-021C-4B63-AB56-8F46FC95E976}" srcOrd="0" destOrd="0" presId="urn:microsoft.com/office/officeart/2005/8/layout/hierarchy2"/>
    <dgm:cxn modelId="{D46E7CCA-7E21-4C67-B960-1DD5572AE425}" type="presOf" srcId="{6275D214-C260-427E-9D3F-FA5B586BEB82}" destId="{D1986392-9AF1-4A00-96E1-FCBD42342B65}" srcOrd="0" destOrd="0" presId="urn:microsoft.com/office/officeart/2005/8/layout/hierarchy2"/>
    <dgm:cxn modelId="{39EE2FE9-73C9-4CDD-82FD-B32F5CD6E0FD}" srcId="{E5173C5E-A849-4FB5-8CD6-ADE49421FAFE}" destId="{E16C89D0-40F4-4978-B273-8786F40DE427}" srcOrd="0" destOrd="0" parTransId="{BF24731B-44C4-44DA-8AEE-68CA41A3B8B3}" sibTransId="{318DCB0E-8686-4C0A-90BF-ABF425748546}"/>
    <dgm:cxn modelId="{D8FC21F8-0443-451F-9F12-0BB8E9A4EA75}" type="presParOf" srcId="{FF7F449D-021C-4B63-AB56-8F46FC95E976}" destId="{D3FE7CD9-1CFB-4A27-B859-00FBD7F6FBBD}" srcOrd="0" destOrd="0" presId="urn:microsoft.com/office/officeart/2005/8/layout/hierarchy2"/>
    <dgm:cxn modelId="{EAFFD79F-FE08-42A5-A8D7-33F78E541D2E}" type="presParOf" srcId="{D3FE7CD9-1CFB-4A27-B859-00FBD7F6FBBD}" destId="{AAB3F423-40C2-4AA3-B818-C8D68699ED2B}" srcOrd="0" destOrd="0" presId="urn:microsoft.com/office/officeart/2005/8/layout/hierarchy2"/>
    <dgm:cxn modelId="{1A8FA6A8-80A9-4DBE-99DD-88DF77CF31F2}" type="presParOf" srcId="{D3FE7CD9-1CFB-4A27-B859-00FBD7F6FBBD}" destId="{9F89C303-D53A-4E22-BB07-210879BE1DC8}" srcOrd="1" destOrd="0" presId="urn:microsoft.com/office/officeart/2005/8/layout/hierarchy2"/>
    <dgm:cxn modelId="{219AD147-BB12-4B07-B7C6-2879E6A811C1}" type="presParOf" srcId="{9F89C303-D53A-4E22-BB07-210879BE1DC8}" destId="{8A60D3B5-E124-451D-A2EF-7139F88CA420}" srcOrd="0" destOrd="0" presId="urn:microsoft.com/office/officeart/2005/8/layout/hierarchy2"/>
    <dgm:cxn modelId="{29261CAE-77C6-4943-BB58-C69AD8E999DE}" type="presParOf" srcId="{8A60D3B5-E124-451D-A2EF-7139F88CA420}" destId="{93E632B1-1783-4513-8C27-C3D90567F9FD}" srcOrd="0" destOrd="0" presId="urn:microsoft.com/office/officeart/2005/8/layout/hierarchy2"/>
    <dgm:cxn modelId="{088A04DD-C7E2-4499-87CA-D23AD9A86B61}" type="presParOf" srcId="{9F89C303-D53A-4E22-BB07-210879BE1DC8}" destId="{CB1D9C62-E1EF-413F-97EE-789AD6956408}" srcOrd="1" destOrd="0" presId="urn:microsoft.com/office/officeart/2005/8/layout/hierarchy2"/>
    <dgm:cxn modelId="{FD0E1B4B-023F-49D3-BB4A-35708D3117AD}" type="presParOf" srcId="{CB1D9C62-E1EF-413F-97EE-789AD6956408}" destId="{D1986392-9AF1-4A00-96E1-FCBD42342B65}" srcOrd="0" destOrd="0" presId="urn:microsoft.com/office/officeart/2005/8/layout/hierarchy2"/>
    <dgm:cxn modelId="{88108B07-EA90-4D37-ABF3-1CBB2AA193C4}" type="presParOf" srcId="{CB1D9C62-E1EF-413F-97EE-789AD6956408}" destId="{1A58D578-5ABC-4856-892B-737CECB5CE92}" srcOrd="1" destOrd="0" presId="urn:microsoft.com/office/officeart/2005/8/layout/hierarchy2"/>
    <dgm:cxn modelId="{222A518E-1941-4D61-BEE4-458B2F737070}" type="presParOf" srcId="{1A58D578-5ABC-4856-892B-737CECB5CE92}" destId="{A8B86774-EB23-4DAD-890E-4B0F82E91215}" srcOrd="0" destOrd="0" presId="urn:microsoft.com/office/officeart/2005/8/layout/hierarchy2"/>
    <dgm:cxn modelId="{AAEB80AE-C6F5-45D1-9735-755A8D365586}" type="presParOf" srcId="{A8B86774-EB23-4DAD-890E-4B0F82E91215}" destId="{EF4555A0-D14B-4860-9740-56352D331BA2}" srcOrd="0" destOrd="0" presId="urn:microsoft.com/office/officeart/2005/8/layout/hierarchy2"/>
    <dgm:cxn modelId="{4D63205B-5F7E-42D5-A4C6-6BFACF95FF8D}" type="presParOf" srcId="{1A58D578-5ABC-4856-892B-737CECB5CE92}" destId="{E041B9AE-40E7-4647-BA14-DC6BAA8D5771}" srcOrd="1" destOrd="0" presId="urn:microsoft.com/office/officeart/2005/8/layout/hierarchy2"/>
    <dgm:cxn modelId="{F3A0EE0C-CF24-4373-A9CD-7A3157E76F11}" type="presParOf" srcId="{E041B9AE-40E7-4647-BA14-DC6BAA8D5771}" destId="{8AC68A9B-E7C5-44EA-B114-172FC81B8D84}" srcOrd="0" destOrd="0" presId="urn:microsoft.com/office/officeart/2005/8/layout/hierarchy2"/>
    <dgm:cxn modelId="{A5EB6EE3-C350-44C6-AB6A-D4C58CFC4EA4}" type="presParOf" srcId="{E041B9AE-40E7-4647-BA14-DC6BAA8D5771}" destId="{F631DEAB-E889-42C6-97C2-085672856AE4}" srcOrd="1" destOrd="0" presId="urn:microsoft.com/office/officeart/2005/8/layout/hierarchy2"/>
    <dgm:cxn modelId="{32E812E5-8597-469C-A09E-6F64D7747AA0}" type="presParOf" srcId="{F631DEAB-E889-42C6-97C2-085672856AE4}" destId="{89A43A55-0BFE-4E96-8C1C-F7B0206DAE18}" srcOrd="0" destOrd="0" presId="urn:microsoft.com/office/officeart/2005/8/layout/hierarchy2"/>
    <dgm:cxn modelId="{EEDC89B0-2F55-4B3B-BACD-4E4B43B7B259}" type="presParOf" srcId="{89A43A55-0BFE-4E96-8C1C-F7B0206DAE18}" destId="{F7051948-0841-452C-85AC-332ADC5E69E8}" srcOrd="0" destOrd="0" presId="urn:microsoft.com/office/officeart/2005/8/layout/hierarchy2"/>
    <dgm:cxn modelId="{50A3F01B-F130-486E-B68C-E6BB75C344C0}" type="presParOf" srcId="{F631DEAB-E889-42C6-97C2-085672856AE4}" destId="{0A2851DD-6CFA-40C4-8196-3EBD0A5A4D40}" srcOrd="1" destOrd="0" presId="urn:microsoft.com/office/officeart/2005/8/layout/hierarchy2"/>
    <dgm:cxn modelId="{1596864E-2A0B-4621-9F76-E81B7B3E54A4}" type="presParOf" srcId="{0A2851DD-6CFA-40C4-8196-3EBD0A5A4D40}" destId="{673FB62D-055B-410D-A797-CA6B4E75A39C}" srcOrd="0" destOrd="0" presId="urn:microsoft.com/office/officeart/2005/8/layout/hierarchy2"/>
    <dgm:cxn modelId="{DB7993AA-7846-4BEB-86FB-A2A83330DBC4}" type="presParOf" srcId="{0A2851DD-6CFA-40C4-8196-3EBD0A5A4D40}" destId="{90D48B14-7632-4C1F-A98C-2EBB0B463A6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DA2774AE-E194-4203-B56D-83AC831BF3F9}" type="doc">
      <dgm:prSet loTypeId="urn:microsoft.com/office/officeart/2005/8/layout/hierarchy2" loCatId="hierarchy" qsTypeId="urn:microsoft.com/office/officeart/2005/8/quickstyle/simple1" qsCatId="simple" csTypeId="urn:microsoft.com/office/officeart/2005/8/colors/colorful1#1" csCatId="colorful" phldr="1"/>
      <dgm:spPr/>
      <dgm:t>
        <a:bodyPr/>
        <a:lstStyle/>
        <a:p>
          <a:endParaRPr lang="zh-CN" altLang="en-US"/>
        </a:p>
      </dgm:t>
    </dgm:pt>
    <dgm:pt modelId="{F678F633-0971-4FE0-8721-A36279347228}">
      <dgm:prSet phldrT="[文本]"/>
      <dgm:spPr/>
      <dgm:t>
        <a:bodyPr/>
        <a:lstStyle/>
        <a:p>
          <a:r>
            <a:rPr lang="zh-CN" altLang="en-US" dirty="0"/>
            <a:t>初始电子产生机制</a:t>
          </a:r>
        </a:p>
      </dgm:t>
    </dgm:pt>
    <dgm:pt modelId="{7A5CBD77-2648-4080-9FDB-DC1572A458DA}" type="parTrans" cxnId="{AA4B56CC-747F-4B2E-8959-7FCAF5356BAA}">
      <dgm:prSet/>
      <dgm:spPr/>
      <dgm:t>
        <a:bodyPr/>
        <a:lstStyle/>
        <a:p>
          <a:endParaRPr lang="zh-CN" altLang="en-US"/>
        </a:p>
      </dgm:t>
    </dgm:pt>
    <dgm:pt modelId="{035FF363-15C9-42BA-B4B9-B069E58823B1}" type="sibTrans" cxnId="{AA4B56CC-747F-4B2E-8959-7FCAF5356BAA}">
      <dgm:prSet/>
      <dgm:spPr/>
      <dgm:t>
        <a:bodyPr/>
        <a:lstStyle/>
        <a:p>
          <a:endParaRPr lang="zh-CN" altLang="en-US"/>
        </a:p>
      </dgm:t>
    </dgm:pt>
    <dgm:pt modelId="{D0C4184A-7437-486B-972E-3CB227B4CDB1}">
      <dgm:prSet phldrT="[文本]"/>
      <dgm:spPr/>
      <dgm:t>
        <a:bodyPr/>
        <a:lstStyle/>
        <a:p>
          <a:r>
            <a:rPr lang="zh-CN" dirty="0"/>
            <a:t>大气</a:t>
          </a:r>
          <a:r>
            <a:rPr lang="zh-CN" altLang="en-US" dirty="0"/>
            <a:t>辐射</a:t>
          </a:r>
          <a:r>
            <a:rPr lang="zh-CN" dirty="0"/>
            <a:t>电离</a:t>
          </a:r>
          <a:endParaRPr lang="zh-CN" altLang="en-US" dirty="0"/>
        </a:p>
      </dgm:t>
    </dgm:pt>
    <dgm:pt modelId="{C4B5E204-BBE7-4A79-BD30-D264D02C4FA6}" type="parTrans" cxnId="{C71E3941-504B-4251-A08B-55D6FD43E1BD}">
      <dgm:prSet/>
      <dgm:spPr/>
      <dgm:t>
        <a:bodyPr/>
        <a:lstStyle/>
        <a:p>
          <a:endParaRPr lang="zh-CN" altLang="en-US"/>
        </a:p>
      </dgm:t>
    </dgm:pt>
    <dgm:pt modelId="{4069E7BE-35DF-46E8-AF72-50BD34C141B5}" type="sibTrans" cxnId="{C71E3941-504B-4251-A08B-55D6FD43E1BD}">
      <dgm:prSet/>
      <dgm:spPr/>
      <dgm:t>
        <a:bodyPr/>
        <a:lstStyle/>
        <a:p>
          <a:endParaRPr lang="zh-CN" altLang="en-US"/>
        </a:p>
      </dgm:t>
    </dgm:pt>
    <dgm:pt modelId="{5DDC5E14-20EE-489A-8ED1-30A017474D83}">
      <dgm:prSet/>
      <dgm:spPr/>
      <dgm:t>
        <a:bodyPr/>
        <a:lstStyle/>
        <a:p>
          <a:r>
            <a:rPr lang="zh-CN" altLang="en-US" dirty="0"/>
            <a:t>场致发射</a:t>
          </a:r>
        </a:p>
      </dgm:t>
    </dgm:pt>
    <dgm:pt modelId="{27977E33-25A0-4D20-B747-FFFAE71BD4AA}" type="parTrans" cxnId="{B4A4B757-346C-43DA-A64F-D2E0AE91F4C0}">
      <dgm:prSet/>
      <dgm:spPr/>
      <dgm:t>
        <a:bodyPr/>
        <a:lstStyle/>
        <a:p>
          <a:endParaRPr lang="zh-CN" altLang="en-US"/>
        </a:p>
      </dgm:t>
    </dgm:pt>
    <dgm:pt modelId="{A1CE0746-AC61-4153-AF8D-6560A44A01A7}" type="sibTrans" cxnId="{B4A4B757-346C-43DA-A64F-D2E0AE91F4C0}">
      <dgm:prSet/>
      <dgm:spPr/>
      <dgm:t>
        <a:bodyPr/>
        <a:lstStyle/>
        <a:p>
          <a:endParaRPr lang="zh-CN" altLang="en-US"/>
        </a:p>
      </dgm:t>
    </dgm:pt>
    <dgm:pt modelId="{5BA0DE07-EED3-40D9-91BB-9EADCB30CFDE}">
      <dgm:prSet/>
      <dgm:spPr/>
      <dgm:t>
        <a:bodyPr/>
        <a:lstStyle/>
        <a:p>
          <a:r>
            <a:rPr lang="zh-CN" dirty="0"/>
            <a:t>负离子去</a:t>
          </a:r>
          <a:r>
            <a:rPr lang="zh-CN" altLang="en-US" dirty="0"/>
            <a:t>附着</a:t>
          </a:r>
          <a:r>
            <a:rPr lang="zh-CN" dirty="0"/>
            <a:t>产生的自由电子</a:t>
          </a:r>
          <a:endParaRPr lang="zh-CN" altLang="en-US" dirty="0"/>
        </a:p>
      </dgm:t>
    </dgm:pt>
    <dgm:pt modelId="{37C13F0D-E581-4E5D-8756-F4725C85E8EE}" type="parTrans" cxnId="{5591CB9C-4AD5-47BD-A0C4-9008D9AD8E0E}">
      <dgm:prSet/>
      <dgm:spPr/>
      <dgm:t>
        <a:bodyPr/>
        <a:lstStyle/>
        <a:p>
          <a:endParaRPr lang="zh-CN" altLang="en-US"/>
        </a:p>
      </dgm:t>
    </dgm:pt>
    <dgm:pt modelId="{709EBEAA-1E9B-4E74-97FE-BCD2DB99AB80}" type="sibTrans" cxnId="{5591CB9C-4AD5-47BD-A0C4-9008D9AD8E0E}">
      <dgm:prSet/>
      <dgm:spPr/>
      <dgm:t>
        <a:bodyPr/>
        <a:lstStyle/>
        <a:p>
          <a:endParaRPr lang="zh-CN" altLang="en-US"/>
        </a:p>
      </dgm:t>
    </dgm:pt>
    <dgm:pt modelId="{8A7932DC-B45F-45BC-A6AE-681C1C802AEB}">
      <dgm:prSet/>
      <dgm:spPr>
        <a:solidFill>
          <a:srgbClr val="92D050"/>
        </a:solidFill>
      </dgm:spPr>
      <dgm:t>
        <a:bodyPr/>
        <a:lstStyle/>
        <a:p>
          <a:r>
            <a:rPr lang="zh-CN" altLang="en-US" dirty="0">
              <a:solidFill>
                <a:schemeClr val="tx1"/>
              </a:solidFill>
            </a:rPr>
            <a:t>不是主要的机制</a:t>
          </a:r>
        </a:p>
      </dgm:t>
    </dgm:pt>
    <dgm:pt modelId="{2D8A45E1-D986-4609-838B-74D5A41F53A2}" type="parTrans" cxnId="{B9EFED16-9AED-48A6-B223-082ABE94D3D0}">
      <dgm:prSet/>
      <dgm:spPr>
        <a:solidFill>
          <a:srgbClr val="92D050"/>
        </a:solidFill>
        <a:ln>
          <a:solidFill>
            <a:srgbClr val="92D050"/>
          </a:solidFill>
        </a:ln>
      </dgm:spPr>
      <dgm:t>
        <a:bodyPr/>
        <a:lstStyle/>
        <a:p>
          <a:endParaRPr lang="zh-CN" altLang="en-US"/>
        </a:p>
      </dgm:t>
    </dgm:pt>
    <dgm:pt modelId="{CC027054-98ED-429A-AE87-F194A4091A60}" type="sibTrans" cxnId="{B9EFED16-9AED-48A6-B223-082ABE94D3D0}">
      <dgm:prSet/>
      <dgm:spPr/>
      <dgm:t>
        <a:bodyPr/>
        <a:lstStyle/>
        <a:p>
          <a:endParaRPr lang="zh-CN" altLang="en-US"/>
        </a:p>
      </dgm:t>
    </dgm:pt>
    <dgm:pt modelId="{E506705A-EE4D-49AA-894D-1B29B87CD119}" type="pres">
      <dgm:prSet presAssocID="{DA2774AE-E194-4203-B56D-83AC831BF3F9}" presName="diagram" presStyleCnt="0">
        <dgm:presLayoutVars>
          <dgm:chPref val="1"/>
          <dgm:dir/>
          <dgm:animOne val="branch"/>
          <dgm:animLvl val="lvl"/>
          <dgm:resizeHandles val="exact"/>
        </dgm:presLayoutVars>
      </dgm:prSet>
      <dgm:spPr/>
    </dgm:pt>
    <dgm:pt modelId="{CE3619E2-1C39-4EBA-B9B4-50E7FF0A367B}" type="pres">
      <dgm:prSet presAssocID="{F678F633-0971-4FE0-8721-A36279347228}" presName="root1" presStyleCnt="0"/>
      <dgm:spPr/>
    </dgm:pt>
    <dgm:pt modelId="{57020DFB-2FED-407C-BE47-FB7E3F097E4C}" type="pres">
      <dgm:prSet presAssocID="{F678F633-0971-4FE0-8721-A36279347228}" presName="LevelOneTextNode" presStyleLbl="node0" presStyleIdx="0" presStyleCnt="1" custScaleX="85586">
        <dgm:presLayoutVars>
          <dgm:chPref val="3"/>
        </dgm:presLayoutVars>
      </dgm:prSet>
      <dgm:spPr/>
    </dgm:pt>
    <dgm:pt modelId="{B4472162-A568-448F-84DA-611D6358CE02}" type="pres">
      <dgm:prSet presAssocID="{F678F633-0971-4FE0-8721-A36279347228}" presName="level2hierChild" presStyleCnt="0"/>
      <dgm:spPr/>
    </dgm:pt>
    <dgm:pt modelId="{4E83DFF2-A867-4275-92F2-319E2C023A43}" type="pres">
      <dgm:prSet presAssocID="{C4B5E204-BBE7-4A79-BD30-D264D02C4FA6}" presName="conn2-1" presStyleLbl="parChTrans1D2" presStyleIdx="0" presStyleCnt="3"/>
      <dgm:spPr/>
    </dgm:pt>
    <dgm:pt modelId="{40803D34-BFED-4CB7-A56F-03D5B42C3116}" type="pres">
      <dgm:prSet presAssocID="{C4B5E204-BBE7-4A79-BD30-D264D02C4FA6}" presName="connTx" presStyleLbl="parChTrans1D2" presStyleIdx="0" presStyleCnt="3"/>
      <dgm:spPr/>
    </dgm:pt>
    <dgm:pt modelId="{2B864E83-A08D-4B9A-BC0B-AE4C02915E36}" type="pres">
      <dgm:prSet presAssocID="{D0C4184A-7437-486B-972E-3CB227B4CDB1}" presName="root2" presStyleCnt="0"/>
      <dgm:spPr/>
    </dgm:pt>
    <dgm:pt modelId="{525F2099-2764-49BE-B991-90B2A21CBD3C}" type="pres">
      <dgm:prSet presAssocID="{D0C4184A-7437-486B-972E-3CB227B4CDB1}" presName="LevelTwoTextNode" presStyleLbl="node2" presStyleIdx="0" presStyleCnt="3">
        <dgm:presLayoutVars>
          <dgm:chPref val="3"/>
        </dgm:presLayoutVars>
      </dgm:prSet>
      <dgm:spPr/>
    </dgm:pt>
    <dgm:pt modelId="{59B08A8A-A845-4BFD-AC07-249938A8527B}" type="pres">
      <dgm:prSet presAssocID="{D0C4184A-7437-486B-972E-3CB227B4CDB1}" presName="level3hierChild" presStyleCnt="0"/>
      <dgm:spPr/>
    </dgm:pt>
    <dgm:pt modelId="{30511CFE-7118-40BF-AFB3-034F89EB792D}" type="pres">
      <dgm:prSet presAssocID="{27977E33-25A0-4D20-B747-FFFAE71BD4AA}" presName="conn2-1" presStyleLbl="parChTrans1D2" presStyleIdx="1" presStyleCnt="3"/>
      <dgm:spPr/>
    </dgm:pt>
    <dgm:pt modelId="{14848E1F-9E81-42B8-A305-50A1F5FF67A5}" type="pres">
      <dgm:prSet presAssocID="{27977E33-25A0-4D20-B747-FFFAE71BD4AA}" presName="connTx" presStyleLbl="parChTrans1D2" presStyleIdx="1" presStyleCnt="3"/>
      <dgm:spPr/>
    </dgm:pt>
    <dgm:pt modelId="{6DC7378B-53D5-4291-A24B-45408D4B88EF}" type="pres">
      <dgm:prSet presAssocID="{5DDC5E14-20EE-489A-8ED1-30A017474D83}" presName="root2" presStyleCnt="0"/>
      <dgm:spPr/>
    </dgm:pt>
    <dgm:pt modelId="{93C10EB4-A67B-4B69-AAC6-B24C34581C32}" type="pres">
      <dgm:prSet presAssocID="{5DDC5E14-20EE-489A-8ED1-30A017474D83}" presName="LevelTwoTextNode" presStyleLbl="node2" presStyleIdx="1" presStyleCnt="3">
        <dgm:presLayoutVars>
          <dgm:chPref val="3"/>
        </dgm:presLayoutVars>
      </dgm:prSet>
      <dgm:spPr/>
    </dgm:pt>
    <dgm:pt modelId="{DA6433A4-33B2-41D9-B965-CC44FB6ADC48}" type="pres">
      <dgm:prSet presAssocID="{5DDC5E14-20EE-489A-8ED1-30A017474D83}" presName="level3hierChild" presStyleCnt="0"/>
      <dgm:spPr/>
    </dgm:pt>
    <dgm:pt modelId="{8A74007C-8DC0-475E-9AFF-8DC2CB88C357}" type="pres">
      <dgm:prSet presAssocID="{37C13F0D-E581-4E5D-8756-F4725C85E8EE}" presName="conn2-1" presStyleLbl="parChTrans1D2" presStyleIdx="2" presStyleCnt="3"/>
      <dgm:spPr/>
    </dgm:pt>
    <dgm:pt modelId="{E6E26D12-4714-4F57-841D-DE3B55386C55}" type="pres">
      <dgm:prSet presAssocID="{37C13F0D-E581-4E5D-8756-F4725C85E8EE}" presName="connTx" presStyleLbl="parChTrans1D2" presStyleIdx="2" presStyleCnt="3"/>
      <dgm:spPr/>
    </dgm:pt>
    <dgm:pt modelId="{75165DD7-66D3-491B-B2AD-BE6F5D51491B}" type="pres">
      <dgm:prSet presAssocID="{5BA0DE07-EED3-40D9-91BB-9EADCB30CFDE}" presName="root2" presStyleCnt="0"/>
      <dgm:spPr/>
    </dgm:pt>
    <dgm:pt modelId="{4CF88E2C-F61C-4E67-B7F1-6CF1F21407F1}" type="pres">
      <dgm:prSet presAssocID="{5BA0DE07-EED3-40D9-91BB-9EADCB30CFDE}" presName="LevelTwoTextNode" presStyleLbl="node2" presStyleIdx="2" presStyleCnt="3">
        <dgm:presLayoutVars>
          <dgm:chPref val="3"/>
        </dgm:presLayoutVars>
      </dgm:prSet>
      <dgm:spPr/>
    </dgm:pt>
    <dgm:pt modelId="{02D46D2F-400E-4B74-8FAE-A134DC71DD5E}" type="pres">
      <dgm:prSet presAssocID="{5BA0DE07-EED3-40D9-91BB-9EADCB30CFDE}" presName="level3hierChild" presStyleCnt="0"/>
      <dgm:spPr/>
    </dgm:pt>
    <dgm:pt modelId="{154328A0-D324-4501-AD90-427CFFA2D560}" type="pres">
      <dgm:prSet presAssocID="{2D8A45E1-D986-4609-838B-74D5A41F53A2}" presName="conn2-1" presStyleLbl="parChTrans1D3" presStyleIdx="0" presStyleCnt="1"/>
      <dgm:spPr/>
    </dgm:pt>
    <dgm:pt modelId="{DE0E5B78-7D01-4B32-8487-46EF751B9AA1}" type="pres">
      <dgm:prSet presAssocID="{2D8A45E1-D986-4609-838B-74D5A41F53A2}" presName="connTx" presStyleLbl="parChTrans1D3" presStyleIdx="0" presStyleCnt="1"/>
      <dgm:spPr/>
    </dgm:pt>
    <dgm:pt modelId="{98349336-A0B8-407E-BE38-FC1AD853D5AB}" type="pres">
      <dgm:prSet presAssocID="{8A7932DC-B45F-45BC-A6AE-681C1C802AEB}" presName="root2" presStyleCnt="0"/>
      <dgm:spPr/>
    </dgm:pt>
    <dgm:pt modelId="{97D8350D-4D92-406B-8566-E6216A79FFB5}" type="pres">
      <dgm:prSet presAssocID="{8A7932DC-B45F-45BC-A6AE-681C1C802AEB}" presName="LevelTwoTextNode" presStyleLbl="node3" presStyleIdx="0" presStyleCnt="1">
        <dgm:presLayoutVars>
          <dgm:chPref val="3"/>
        </dgm:presLayoutVars>
      </dgm:prSet>
      <dgm:spPr/>
    </dgm:pt>
    <dgm:pt modelId="{59BEC91E-5118-4B06-B19D-3277457B8DAC}" type="pres">
      <dgm:prSet presAssocID="{8A7932DC-B45F-45BC-A6AE-681C1C802AEB}" presName="level3hierChild" presStyleCnt="0"/>
      <dgm:spPr/>
    </dgm:pt>
  </dgm:ptLst>
  <dgm:cxnLst>
    <dgm:cxn modelId="{E3B07F0C-F797-499C-8B3D-778EA7D67303}" type="presOf" srcId="{5BA0DE07-EED3-40D9-91BB-9EADCB30CFDE}" destId="{4CF88E2C-F61C-4E67-B7F1-6CF1F21407F1}" srcOrd="0" destOrd="0" presId="urn:microsoft.com/office/officeart/2005/8/layout/hierarchy2"/>
    <dgm:cxn modelId="{B9EFED16-9AED-48A6-B223-082ABE94D3D0}" srcId="{5BA0DE07-EED3-40D9-91BB-9EADCB30CFDE}" destId="{8A7932DC-B45F-45BC-A6AE-681C1C802AEB}" srcOrd="0" destOrd="0" parTransId="{2D8A45E1-D986-4609-838B-74D5A41F53A2}" sibTransId="{CC027054-98ED-429A-AE87-F194A4091A60}"/>
    <dgm:cxn modelId="{0441D023-1FF9-4176-89B7-973A096ED156}" type="presOf" srcId="{C4B5E204-BBE7-4A79-BD30-D264D02C4FA6}" destId="{40803D34-BFED-4CB7-A56F-03D5B42C3116}" srcOrd="1" destOrd="0" presId="urn:microsoft.com/office/officeart/2005/8/layout/hierarchy2"/>
    <dgm:cxn modelId="{6B097C2A-508D-4D4A-94FF-F75B4E26D43B}" type="presOf" srcId="{8A7932DC-B45F-45BC-A6AE-681C1C802AEB}" destId="{97D8350D-4D92-406B-8566-E6216A79FFB5}" srcOrd="0" destOrd="0" presId="urn:microsoft.com/office/officeart/2005/8/layout/hierarchy2"/>
    <dgm:cxn modelId="{C71E3941-504B-4251-A08B-55D6FD43E1BD}" srcId="{F678F633-0971-4FE0-8721-A36279347228}" destId="{D0C4184A-7437-486B-972E-3CB227B4CDB1}" srcOrd="0" destOrd="0" parTransId="{C4B5E204-BBE7-4A79-BD30-D264D02C4FA6}" sibTransId="{4069E7BE-35DF-46E8-AF72-50BD34C141B5}"/>
    <dgm:cxn modelId="{FDA7F841-5502-4148-9D8A-D65E0CFCF789}" type="presOf" srcId="{27977E33-25A0-4D20-B747-FFFAE71BD4AA}" destId="{30511CFE-7118-40BF-AFB3-034F89EB792D}" srcOrd="0" destOrd="0" presId="urn:microsoft.com/office/officeart/2005/8/layout/hierarchy2"/>
    <dgm:cxn modelId="{B4A4B757-346C-43DA-A64F-D2E0AE91F4C0}" srcId="{F678F633-0971-4FE0-8721-A36279347228}" destId="{5DDC5E14-20EE-489A-8ED1-30A017474D83}" srcOrd="1" destOrd="0" parTransId="{27977E33-25A0-4D20-B747-FFFAE71BD4AA}" sibTransId="{A1CE0746-AC61-4153-AF8D-6560A44A01A7}"/>
    <dgm:cxn modelId="{36CECE89-C4C7-40FA-8A0A-EC5352F269A9}" type="presOf" srcId="{37C13F0D-E581-4E5D-8756-F4725C85E8EE}" destId="{8A74007C-8DC0-475E-9AFF-8DC2CB88C357}" srcOrd="0" destOrd="0" presId="urn:microsoft.com/office/officeart/2005/8/layout/hierarchy2"/>
    <dgm:cxn modelId="{F693DC8B-D36F-4022-9D6E-0747DA4D5EC5}" type="presOf" srcId="{2D8A45E1-D986-4609-838B-74D5A41F53A2}" destId="{DE0E5B78-7D01-4B32-8487-46EF751B9AA1}" srcOrd="1" destOrd="0" presId="urn:microsoft.com/office/officeart/2005/8/layout/hierarchy2"/>
    <dgm:cxn modelId="{5591CB9C-4AD5-47BD-A0C4-9008D9AD8E0E}" srcId="{F678F633-0971-4FE0-8721-A36279347228}" destId="{5BA0DE07-EED3-40D9-91BB-9EADCB30CFDE}" srcOrd="2" destOrd="0" parTransId="{37C13F0D-E581-4E5D-8756-F4725C85E8EE}" sibTransId="{709EBEAA-1E9B-4E74-97FE-BCD2DB99AB80}"/>
    <dgm:cxn modelId="{22245DA0-D523-444B-B6EC-0C1CB4E5C7D3}" type="presOf" srcId="{5DDC5E14-20EE-489A-8ED1-30A017474D83}" destId="{93C10EB4-A67B-4B69-AAC6-B24C34581C32}" srcOrd="0" destOrd="0" presId="urn:microsoft.com/office/officeart/2005/8/layout/hierarchy2"/>
    <dgm:cxn modelId="{B1B2DEAA-9917-42C7-ABCD-0CF50DFD5CDA}" type="presOf" srcId="{DA2774AE-E194-4203-B56D-83AC831BF3F9}" destId="{E506705A-EE4D-49AA-894D-1B29B87CD119}" srcOrd="0" destOrd="0" presId="urn:microsoft.com/office/officeart/2005/8/layout/hierarchy2"/>
    <dgm:cxn modelId="{B6F48BB8-68B7-4E44-AFC8-6D5DDEF7EE59}" type="presOf" srcId="{27977E33-25A0-4D20-B747-FFFAE71BD4AA}" destId="{14848E1F-9E81-42B8-A305-50A1F5FF67A5}" srcOrd="1" destOrd="0" presId="urn:microsoft.com/office/officeart/2005/8/layout/hierarchy2"/>
    <dgm:cxn modelId="{31645AC1-A27D-4BEC-BC30-0C9DEBC1EB59}" type="presOf" srcId="{F678F633-0971-4FE0-8721-A36279347228}" destId="{57020DFB-2FED-407C-BE47-FB7E3F097E4C}" srcOrd="0" destOrd="0" presId="urn:microsoft.com/office/officeart/2005/8/layout/hierarchy2"/>
    <dgm:cxn modelId="{AA4B56CC-747F-4B2E-8959-7FCAF5356BAA}" srcId="{DA2774AE-E194-4203-B56D-83AC831BF3F9}" destId="{F678F633-0971-4FE0-8721-A36279347228}" srcOrd="0" destOrd="0" parTransId="{7A5CBD77-2648-4080-9FDB-DC1572A458DA}" sibTransId="{035FF363-15C9-42BA-B4B9-B069E58823B1}"/>
    <dgm:cxn modelId="{93080FCE-E3A8-4C6B-92EA-3ED376F3D3EB}" type="presOf" srcId="{C4B5E204-BBE7-4A79-BD30-D264D02C4FA6}" destId="{4E83DFF2-A867-4275-92F2-319E2C023A43}" srcOrd="0" destOrd="0" presId="urn:microsoft.com/office/officeart/2005/8/layout/hierarchy2"/>
    <dgm:cxn modelId="{19BF9ADB-7578-49CC-91E8-4FB2324F0A05}" type="presOf" srcId="{37C13F0D-E581-4E5D-8756-F4725C85E8EE}" destId="{E6E26D12-4714-4F57-841D-DE3B55386C55}" srcOrd="1" destOrd="0" presId="urn:microsoft.com/office/officeart/2005/8/layout/hierarchy2"/>
    <dgm:cxn modelId="{933F16EC-29E4-4765-916B-B5BBFD0550A2}" type="presOf" srcId="{D0C4184A-7437-486B-972E-3CB227B4CDB1}" destId="{525F2099-2764-49BE-B991-90B2A21CBD3C}" srcOrd="0" destOrd="0" presId="urn:microsoft.com/office/officeart/2005/8/layout/hierarchy2"/>
    <dgm:cxn modelId="{63AD32FA-279B-4E3F-A88C-3D7702DFFAA5}" type="presOf" srcId="{2D8A45E1-D986-4609-838B-74D5A41F53A2}" destId="{154328A0-D324-4501-AD90-427CFFA2D560}" srcOrd="0" destOrd="0" presId="urn:microsoft.com/office/officeart/2005/8/layout/hierarchy2"/>
    <dgm:cxn modelId="{2C1C569B-79AA-4A50-BE47-7E00B2F00571}" type="presParOf" srcId="{E506705A-EE4D-49AA-894D-1B29B87CD119}" destId="{CE3619E2-1C39-4EBA-B9B4-50E7FF0A367B}" srcOrd="0" destOrd="0" presId="urn:microsoft.com/office/officeart/2005/8/layout/hierarchy2"/>
    <dgm:cxn modelId="{BB4DDA39-5EAB-4685-A5B0-341E5029AF88}" type="presParOf" srcId="{CE3619E2-1C39-4EBA-B9B4-50E7FF0A367B}" destId="{57020DFB-2FED-407C-BE47-FB7E3F097E4C}" srcOrd="0" destOrd="0" presId="urn:microsoft.com/office/officeart/2005/8/layout/hierarchy2"/>
    <dgm:cxn modelId="{B8CEE0DB-390E-422B-B558-C2466B45F979}" type="presParOf" srcId="{CE3619E2-1C39-4EBA-B9B4-50E7FF0A367B}" destId="{B4472162-A568-448F-84DA-611D6358CE02}" srcOrd="1" destOrd="0" presId="urn:microsoft.com/office/officeart/2005/8/layout/hierarchy2"/>
    <dgm:cxn modelId="{8EF6D6A5-BCE4-4D2A-BEC6-EC9FDAFAA22D}" type="presParOf" srcId="{B4472162-A568-448F-84DA-611D6358CE02}" destId="{4E83DFF2-A867-4275-92F2-319E2C023A43}" srcOrd="0" destOrd="0" presId="urn:microsoft.com/office/officeart/2005/8/layout/hierarchy2"/>
    <dgm:cxn modelId="{84F4C4F7-D769-4B3F-A3A1-84F6B87A5FCB}" type="presParOf" srcId="{4E83DFF2-A867-4275-92F2-319E2C023A43}" destId="{40803D34-BFED-4CB7-A56F-03D5B42C3116}" srcOrd="0" destOrd="0" presId="urn:microsoft.com/office/officeart/2005/8/layout/hierarchy2"/>
    <dgm:cxn modelId="{7E053E24-E2CC-4F91-845A-1C1C5D026DB3}" type="presParOf" srcId="{B4472162-A568-448F-84DA-611D6358CE02}" destId="{2B864E83-A08D-4B9A-BC0B-AE4C02915E36}" srcOrd="1" destOrd="0" presId="urn:microsoft.com/office/officeart/2005/8/layout/hierarchy2"/>
    <dgm:cxn modelId="{3DF35F6E-A0F3-474B-BB80-6679AAEBF8D8}" type="presParOf" srcId="{2B864E83-A08D-4B9A-BC0B-AE4C02915E36}" destId="{525F2099-2764-49BE-B991-90B2A21CBD3C}" srcOrd="0" destOrd="0" presId="urn:microsoft.com/office/officeart/2005/8/layout/hierarchy2"/>
    <dgm:cxn modelId="{358438A8-DAF5-46F6-8956-2C7B7F9594E3}" type="presParOf" srcId="{2B864E83-A08D-4B9A-BC0B-AE4C02915E36}" destId="{59B08A8A-A845-4BFD-AC07-249938A8527B}" srcOrd="1" destOrd="0" presId="urn:microsoft.com/office/officeart/2005/8/layout/hierarchy2"/>
    <dgm:cxn modelId="{AE4C3E50-2E17-4D9C-862A-E2401421EB82}" type="presParOf" srcId="{B4472162-A568-448F-84DA-611D6358CE02}" destId="{30511CFE-7118-40BF-AFB3-034F89EB792D}" srcOrd="2" destOrd="0" presId="urn:microsoft.com/office/officeart/2005/8/layout/hierarchy2"/>
    <dgm:cxn modelId="{EDE78F4D-2E0A-4FF8-86E9-07F123CFD5A7}" type="presParOf" srcId="{30511CFE-7118-40BF-AFB3-034F89EB792D}" destId="{14848E1F-9E81-42B8-A305-50A1F5FF67A5}" srcOrd="0" destOrd="0" presId="urn:microsoft.com/office/officeart/2005/8/layout/hierarchy2"/>
    <dgm:cxn modelId="{983823C5-98A6-4610-A5B0-FEA102CECFB7}" type="presParOf" srcId="{B4472162-A568-448F-84DA-611D6358CE02}" destId="{6DC7378B-53D5-4291-A24B-45408D4B88EF}" srcOrd="3" destOrd="0" presId="urn:microsoft.com/office/officeart/2005/8/layout/hierarchy2"/>
    <dgm:cxn modelId="{2907EC73-D594-4DB7-8F9A-37F985061377}" type="presParOf" srcId="{6DC7378B-53D5-4291-A24B-45408D4B88EF}" destId="{93C10EB4-A67B-4B69-AAC6-B24C34581C32}" srcOrd="0" destOrd="0" presId="urn:microsoft.com/office/officeart/2005/8/layout/hierarchy2"/>
    <dgm:cxn modelId="{C6AA8E8C-988E-461D-805D-E45224C8513F}" type="presParOf" srcId="{6DC7378B-53D5-4291-A24B-45408D4B88EF}" destId="{DA6433A4-33B2-41D9-B965-CC44FB6ADC48}" srcOrd="1" destOrd="0" presId="urn:microsoft.com/office/officeart/2005/8/layout/hierarchy2"/>
    <dgm:cxn modelId="{AE2C74B6-B05C-4446-810C-890919CDE74F}" type="presParOf" srcId="{B4472162-A568-448F-84DA-611D6358CE02}" destId="{8A74007C-8DC0-475E-9AFF-8DC2CB88C357}" srcOrd="4" destOrd="0" presId="urn:microsoft.com/office/officeart/2005/8/layout/hierarchy2"/>
    <dgm:cxn modelId="{2D5051B1-84B7-4417-8948-025D425483FE}" type="presParOf" srcId="{8A74007C-8DC0-475E-9AFF-8DC2CB88C357}" destId="{E6E26D12-4714-4F57-841D-DE3B55386C55}" srcOrd="0" destOrd="0" presId="urn:microsoft.com/office/officeart/2005/8/layout/hierarchy2"/>
    <dgm:cxn modelId="{8143ECCA-EA45-4EE7-97EA-35207F65654F}" type="presParOf" srcId="{B4472162-A568-448F-84DA-611D6358CE02}" destId="{75165DD7-66D3-491B-B2AD-BE6F5D51491B}" srcOrd="5" destOrd="0" presId="urn:microsoft.com/office/officeart/2005/8/layout/hierarchy2"/>
    <dgm:cxn modelId="{5299BEBC-598A-4D77-8E6D-72581C4E0437}" type="presParOf" srcId="{75165DD7-66D3-491B-B2AD-BE6F5D51491B}" destId="{4CF88E2C-F61C-4E67-B7F1-6CF1F21407F1}" srcOrd="0" destOrd="0" presId="urn:microsoft.com/office/officeart/2005/8/layout/hierarchy2"/>
    <dgm:cxn modelId="{85BEE590-4988-4EFC-B9CC-9FDF033F7DD9}" type="presParOf" srcId="{75165DD7-66D3-491B-B2AD-BE6F5D51491B}" destId="{02D46D2F-400E-4B74-8FAE-A134DC71DD5E}" srcOrd="1" destOrd="0" presId="urn:microsoft.com/office/officeart/2005/8/layout/hierarchy2"/>
    <dgm:cxn modelId="{B8490671-3854-45F6-8EA1-6E3AA57468A9}" type="presParOf" srcId="{02D46D2F-400E-4B74-8FAE-A134DC71DD5E}" destId="{154328A0-D324-4501-AD90-427CFFA2D560}" srcOrd="0" destOrd="0" presId="urn:microsoft.com/office/officeart/2005/8/layout/hierarchy2"/>
    <dgm:cxn modelId="{3D089801-2442-4C20-ABC3-630A61DCB8A9}" type="presParOf" srcId="{154328A0-D324-4501-AD90-427CFFA2D560}" destId="{DE0E5B78-7D01-4B32-8487-46EF751B9AA1}" srcOrd="0" destOrd="0" presId="urn:microsoft.com/office/officeart/2005/8/layout/hierarchy2"/>
    <dgm:cxn modelId="{E7E69EAA-DDBA-411D-9549-CA72C6BB25F8}" type="presParOf" srcId="{02D46D2F-400E-4B74-8FAE-A134DC71DD5E}" destId="{98349336-A0B8-407E-BE38-FC1AD853D5AB}" srcOrd="1" destOrd="0" presId="urn:microsoft.com/office/officeart/2005/8/layout/hierarchy2"/>
    <dgm:cxn modelId="{91F6BAF2-9A9F-4E0B-B1FB-16EAE4F07DD7}" type="presParOf" srcId="{98349336-A0B8-407E-BE38-FC1AD853D5AB}" destId="{97D8350D-4D92-406B-8566-E6216A79FFB5}" srcOrd="0" destOrd="0" presId="urn:microsoft.com/office/officeart/2005/8/layout/hierarchy2"/>
    <dgm:cxn modelId="{49ACDE5B-72CC-4988-9AE8-0C159614545D}" type="presParOf" srcId="{98349336-A0B8-407E-BE38-FC1AD853D5AB}" destId="{59BEC91E-5118-4B06-B19D-3277457B8DA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605719-0F60-4C02-BBEF-33F5FA57B438}" type="doc">
      <dgm:prSet loTypeId="urn:microsoft.com/office/officeart/2005/8/layout/process1" loCatId="process" qsTypeId="urn:microsoft.com/office/officeart/2005/8/quickstyle/simple1" qsCatId="simple" csTypeId="urn:microsoft.com/office/officeart/2005/8/colors/colorful5" csCatId="colorful" phldr="1"/>
      <dgm:spPr/>
    </dgm:pt>
    <dgm:pt modelId="{10FD4CCE-12DC-4DC6-9F96-95DD681A9D2A}">
      <dgm:prSet phldrT="[文本]"/>
      <dgm:spPr/>
      <dgm:t>
        <a:bodyPr/>
        <a:lstStyle/>
        <a:p>
          <a:r>
            <a:rPr lang="en-US" altLang="zh-CN" dirty="0">
              <a:solidFill>
                <a:schemeClr val="tx1"/>
              </a:solidFill>
            </a:rPr>
            <a:t>0.25MPa</a:t>
          </a:r>
          <a:r>
            <a:rPr lang="zh-CN" altLang="en-US" dirty="0">
              <a:solidFill>
                <a:schemeClr val="tx1"/>
              </a:solidFill>
            </a:rPr>
            <a:t>，   间距</a:t>
          </a:r>
          <a:r>
            <a:rPr lang="en-US" altLang="zh-CN" dirty="0">
              <a:solidFill>
                <a:schemeClr val="tx1"/>
              </a:solidFill>
            </a:rPr>
            <a:t>5mm</a:t>
          </a:r>
          <a:r>
            <a:rPr lang="zh-CN" altLang="en-US" dirty="0">
              <a:solidFill>
                <a:schemeClr val="tx1"/>
              </a:solidFill>
            </a:rPr>
            <a:t>，充电电压</a:t>
          </a:r>
          <a:r>
            <a:rPr lang="en-US" altLang="zh-CN" dirty="0">
              <a:solidFill>
                <a:schemeClr val="tx1"/>
              </a:solidFill>
            </a:rPr>
            <a:t>10kV</a:t>
          </a:r>
          <a:endParaRPr lang="zh-CN" altLang="en-US" dirty="0">
            <a:solidFill>
              <a:schemeClr val="tx1"/>
            </a:solidFill>
          </a:endParaRPr>
        </a:p>
      </dgm:t>
    </dgm:pt>
    <dgm:pt modelId="{1B48C7FE-62C5-4EBE-9006-E5E0F28B9E83}" type="parTrans" cxnId="{18FF900F-E740-4C64-8058-8F421C7838A7}">
      <dgm:prSet/>
      <dgm:spPr/>
      <dgm:t>
        <a:bodyPr/>
        <a:lstStyle/>
        <a:p>
          <a:endParaRPr lang="zh-CN" altLang="en-US"/>
        </a:p>
      </dgm:t>
    </dgm:pt>
    <dgm:pt modelId="{98F4E038-6CD0-4C50-9826-EF9F0C68CFC6}" type="sibTrans" cxnId="{18FF900F-E740-4C64-8058-8F421C7838A7}">
      <dgm:prSet/>
      <dgm:spPr/>
      <dgm:t>
        <a:bodyPr/>
        <a:lstStyle/>
        <a:p>
          <a:endParaRPr lang="zh-CN" altLang="en-US"/>
        </a:p>
      </dgm:t>
    </dgm:pt>
    <dgm:pt modelId="{FD52205B-F29B-4003-B9EC-455F347BAB66}">
      <dgm:prSet phldrT="[文本]"/>
      <dgm:spPr/>
      <dgm:t>
        <a:bodyPr/>
        <a:lstStyle/>
        <a:p>
          <a:pPr algn="l"/>
          <a:r>
            <a:rPr lang="zh-CN" altLang="en-US" dirty="0">
              <a:solidFill>
                <a:schemeClr val="tx1"/>
              </a:solidFill>
            </a:rPr>
            <a:t>迁移速率</a:t>
          </a:r>
          <a:r>
            <a:rPr lang="en-US" dirty="0">
              <a:solidFill>
                <a:schemeClr val="tx1"/>
              </a:solidFill>
            </a:rPr>
            <a:t>10</a:t>
          </a:r>
          <a:r>
            <a:rPr lang="en-US" baseline="30000" dirty="0">
              <a:solidFill>
                <a:schemeClr val="tx1"/>
              </a:solidFill>
            </a:rPr>
            <a:t>2</a:t>
          </a:r>
          <a:r>
            <a:rPr lang="en-US" altLang="zh-CN" dirty="0">
              <a:solidFill>
                <a:schemeClr val="tx1"/>
              </a:solidFill>
            </a:rPr>
            <a:t>m/s</a:t>
          </a:r>
          <a:r>
            <a:rPr lang="zh-CN" altLang="en-US" dirty="0">
              <a:solidFill>
                <a:schemeClr val="tx1"/>
              </a:solidFill>
            </a:rPr>
            <a:t>，迁移时间</a:t>
          </a:r>
          <a:r>
            <a:rPr lang="en-US" altLang="zh-CN" dirty="0">
              <a:solidFill>
                <a:schemeClr val="tx1"/>
              </a:solidFill>
            </a:rPr>
            <a:t>50</a:t>
          </a:r>
          <a:r>
            <a:rPr kumimoji="0" lang="en-US" altLang="zh-CN" b="0"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μs</a:t>
          </a:r>
          <a:r>
            <a:rPr kumimoji="0" lang="zh-CN" altLang="en-US" b="0"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；充电速率</a:t>
          </a:r>
          <a:r>
            <a:rPr kumimoji="0" lang="en-US" altLang="zh-CN" b="0" i="0" u="none" strike="noStrike" cap="none" normalizeH="0" baseline="0" dirty="0">
              <a:ln>
                <a:noFill/>
              </a:ln>
              <a:solidFill>
                <a:schemeClr val="tx1"/>
              </a:solidFill>
              <a:effectLst/>
              <a:latin typeface="Times New Roman" pitchFamily="18" charset="0"/>
              <a:ea typeface="宋体" pitchFamily="2" charset="-122"/>
              <a:cs typeface="Times New Roman" pitchFamily="18" charset="0"/>
            </a:rPr>
            <a:t>5kV/s</a:t>
          </a:r>
          <a:endParaRPr lang="zh-CN" altLang="en-US" dirty="0">
            <a:solidFill>
              <a:schemeClr val="tx1"/>
            </a:solidFill>
          </a:endParaRPr>
        </a:p>
      </dgm:t>
    </dgm:pt>
    <dgm:pt modelId="{13A780BE-AAF1-40E6-A3AD-0E95254DFC0B}" type="parTrans" cxnId="{E9A92FCE-443B-49B7-98FC-12DDB89AB6F5}">
      <dgm:prSet/>
      <dgm:spPr/>
      <dgm:t>
        <a:bodyPr/>
        <a:lstStyle/>
        <a:p>
          <a:endParaRPr lang="zh-CN" altLang="en-US"/>
        </a:p>
      </dgm:t>
    </dgm:pt>
    <dgm:pt modelId="{9A4A06BF-9073-4A20-8DD8-B8A53D5ECD0D}" type="sibTrans" cxnId="{E9A92FCE-443B-49B7-98FC-12DDB89AB6F5}">
      <dgm:prSet/>
      <dgm:spPr/>
      <dgm:t>
        <a:bodyPr/>
        <a:lstStyle/>
        <a:p>
          <a:endParaRPr lang="zh-CN" altLang="en-US"/>
        </a:p>
      </dgm:t>
    </dgm:pt>
    <dgm:pt modelId="{6B903638-CC42-4D97-BDC4-2F35643C42AB}">
      <dgm:prSet phldrT="[文本]"/>
      <dgm:spPr/>
      <dgm:t>
        <a:bodyPr/>
        <a:lstStyle/>
        <a:p>
          <a:r>
            <a:rPr lang="zh-CN" altLang="en-US" b="1" dirty="0">
              <a:solidFill>
                <a:srgbClr val="FF0000"/>
              </a:solidFill>
            </a:rPr>
            <a:t>负离子在</a:t>
          </a:r>
          <a:r>
            <a:rPr kumimoji="0" lang="en-US" altLang="zh-CN" b="1" i="0" u="none" strike="noStrike" cap="none" normalizeH="0" baseline="0" dirty="0">
              <a:ln>
                <a:noFill/>
              </a:ln>
              <a:solidFill>
                <a:srgbClr val="FF0000"/>
              </a:solidFill>
              <a:effectLst/>
              <a:latin typeface="Times New Roman" pitchFamily="18" charset="0"/>
              <a:ea typeface="宋体" pitchFamily="2" charset="-122"/>
              <a:cs typeface="Times New Roman" pitchFamily="18" charset="0"/>
            </a:rPr>
            <a:t>10~10.2kV</a:t>
          </a:r>
          <a:r>
            <a:rPr kumimoji="0" lang="zh-CN" altLang="en-US" b="1" i="0" u="none" strike="noStrike" cap="none" normalizeH="0" baseline="0" dirty="0">
              <a:ln>
                <a:noFill/>
              </a:ln>
              <a:solidFill>
                <a:srgbClr val="FF0000"/>
              </a:solidFill>
              <a:effectLst/>
              <a:latin typeface="Times New Roman" pitchFamily="18" charset="0"/>
              <a:ea typeface="宋体" pitchFamily="2" charset="-122"/>
              <a:cs typeface="Times New Roman" pitchFamily="18" charset="0"/>
            </a:rPr>
            <a:t>电压下就消耗完毕</a:t>
          </a:r>
          <a:endParaRPr lang="zh-CN" altLang="en-US" b="1" dirty="0">
            <a:solidFill>
              <a:srgbClr val="FF0000"/>
            </a:solidFill>
          </a:endParaRPr>
        </a:p>
      </dgm:t>
    </dgm:pt>
    <dgm:pt modelId="{34E4E898-C0DB-496A-8732-8C48CDBC5D1A}" type="parTrans" cxnId="{7B07A3EA-1DED-46FD-A9B6-FF3B026BB8A1}">
      <dgm:prSet/>
      <dgm:spPr/>
      <dgm:t>
        <a:bodyPr/>
        <a:lstStyle/>
        <a:p>
          <a:endParaRPr lang="zh-CN" altLang="en-US"/>
        </a:p>
      </dgm:t>
    </dgm:pt>
    <dgm:pt modelId="{2310E696-AA31-4A44-80BE-2C3A0ECC000A}" type="sibTrans" cxnId="{7B07A3EA-1DED-46FD-A9B6-FF3B026BB8A1}">
      <dgm:prSet/>
      <dgm:spPr/>
      <dgm:t>
        <a:bodyPr/>
        <a:lstStyle/>
        <a:p>
          <a:endParaRPr lang="zh-CN" altLang="en-US"/>
        </a:p>
      </dgm:t>
    </dgm:pt>
    <dgm:pt modelId="{A304E4CA-1466-4955-85E6-618959DD8983}">
      <dgm:prSet/>
      <dgm:spPr/>
      <dgm:t>
        <a:bodyPr/>
        <a:lstStyle/>
        <a:p>
          <a:r>
            <a:rPr lang="zh-CN" altLang="en-US" dirty="0"/>
            <a:t>间隙最低击穿电压超过</a:t>
          </a:r>
          <a:r>
            <a:rPr lang="en-US" altLang="zh-CN" dirty="0"/>
            <a:t>20kV</a:t>
          </a:r>
          <a:r>
            <a:rPr lang="zh-CN" altLang="en-US" dirty="0"/>
            <a:t>，不影响开关自击穿性能</a:t>
          </a:r>
        </a:p>
      </dgm:t>
    </dgm:pt>
    <dgm:pt modelId="{FC8460C2-534F-457F-BA83-E6BEFAA7A837}" type="parTrans" cxnId="{D6E59A9C-8091-4286-A833-1C896B769E9F}">
      <dgm:prSet/>
      <dgm:spPr/>
      <dgm:t>
        <a:bodyPr/>
        <a:lstStyle/>
        <a:p>
          <a:endParaRPr lang="zh-CN" altLang="en-US"/>
        </a:p>
      </dgm:t>
    </dgm:pt>
    <dgm:pt modelId="{D07DF05D-F6BD-48F4-95B3-10B41A1878CA}" type="sibTrans" cxnId="{D6E59A9C-8091-4286-A833-1C896B769E9F}">
      <dgm:prSet/>
      <dgm:spPr/>
      <dgm:t>
        <a:bodyPr/>
        <a:lstStyle/>
        <a:p>
          <a:endParaRPr lang="zh-CN" altLang="en-US"/>
        </a:p>
      </dgm:t>
    </dgm:pt>
    <dgm:pt modelId="{9D500BA8-97C4-4EB5-8B5A-9CAFF51842EE}" type="pres">
      <dgm:prSet presAssocID="{B0605719-0F60-4C02-BBEF-33F5FA57B438}" presName="Name0" presStyleCnt="0">
        <dgm:presLayoutVars>
          <dgm:dir/>
          <dgm:resizeHandles val="exact"/>
        </dgm:presLayoutVars>
      </dgm:prSet>
      <dgm:spPr/>
    </dgm:pt>
    <dgm:pt modelId="{EF411AF1-8398-4893-8EBD-2896AD1AD691}" type="pres">
      <dgm:prSet presAssocID="{10FD4CCE-12DC-4DC6-9F96-95DD681A9D2A}" presName="node" presStyleLbl="node1" presStyleIdx="0" presStyleCnt="4">
        <dgm:presLayoutVars>
          <dgm:bulletEnabled val="1"/>
        </dgm:presLayoutVars>
      </dgm:prSet>
      <dgm:spPr/>
    </dgm:pt>
    <dgm:pt modelId="{D6202122-4E6D-4EDD-BD8D-A9CB66786721}" type="pres">
      <dgm:prSet presAssocID="{98F4E038-6CD0-4C50-9826-EF9F0C68CFC6}" presName="sibTrans" presStyleLbl="sibTrans2D1" presStyleIdx="0" presStyleCnt="3"/>
      <dgm:spPr/>
    </dgm:pt>
    <dgm:pt modelId="{38FBB104-C756-40BC-B4CD-523497E1B66E}" type="pres">
      <dgm:prSet presAssocID="{98F4E038-6CD0-4C50-9826-EF9F0C68CFC6}" presName="connectorText" presStyleLbl="sibTrans2D1" presStyleIdx="0" presStyleCnt="3"/>
      <dgm:spPr/>
    </dgm:pt>
    <dgm:pt modelId="{8589C795-F53C-4B72-87C3-30290DDE6E9E}" type="pres">
      <dgm:prSet presAssocID="{FD52205B-F29B-4003-B9EC-455F347BAB66}" presName="node" presStyleLbl="node1" presStyleIdx="1" presStyleCnt="4" custScaleX="113827">
        <dgm:presLayoutVars>
          <dgm:bulletEnabled val="1"/>
        </dgm:presLayoutVars>
      </dgm:prSet>
      <dgm:spPr/>
    </dgm:pt>
    <dgm:pt modelId="{DF1DBC95-7D0A-4CD7-BBBA-03B634F1E147}" type="pres">
      <dgm:prSet presAssocID="{9A4A06BF-9073-4A20-8DD8-B8A53D5ECD0D}" presName="sibTrans" presStyleLbl="sibTrans2D1" presStyleIdx="1" presStyleCnt="3"/>
      <dgm:spPr/>
    </dgm:pt>
    <dgm:pt modelId="{25B204EA-EADA-4E98-9C88-F5C2C8D21944}" type="pres">
      <dgm:prSet presAssocID="{9A4A06BF-9073-4A20-8DD8-B8A53D5ECD0D}" presName="connectorText" presStyleLbl="sibTrans2D1" presStyleIdx="1" presStyleCnt="3"/>
      <dgm:spPr/>
    </dgm:pt>
    <dgm:pt modelId="{A81DA83E-9208-4BA5-886A-D720331F36D9}" type="pres">
      <dgm:prSet presAssocID="{6B903638-CC42-4D97-BDC4-2F35643C42AB}" presName="node" presStyleLbl="node1" presStyleIdx="2" presStyleCnt="4">
        <dgm:presLayoutVars>
          <dgm:bulletEnabled val="1"/>
        </dgm:presLayoutVars>
      </dgm:prSet>
      <dgm:spPr/>
    </dgm:pt>
    <dgm:pt modelId="{B82B205D-F36B-4479-8C76-7595775639F4}" type="pres">
      <dgm:prSet presAssocID="{2310E696-AA31-4A44-80BE-2C3A0ECC000A}" presName="sibTrans" presStyleLbl="sibTrans2D1" presStyleIdx="2" presStyleCnt="3"/>
      <dgm:spPr/>
    </dgm:pt>
    <dgm:pt modelId="{AF168F13-74B1-4049-AC5E-1068B4BA8349}" type="pres">
      <dgm:prSet presAssocID="{2310E696-AA31-4A44-80BE-2C3A0ECC000A}" presName="connectorText" presStyleLbl="sibTrans2D1" presStyleIdx="2" presStyleCnt="3"/>
      <dgm:spPr/>
    </dgm:pt>
    <dgm:pt modelId="{8302AAFC-E8A4-41F1-A2C1-CDE2A56A866F}" type="pres">
      <dgm:prSet presAssocID="{A304E4CA-1466-4955-85E6-618959DD8983}" presName="node" presStyleLbl="node1" presStyleIdx="3" presStyleCnt="4">
        <dgm:presLayoutVars>
          <dgm:bulletEnabled val="1"/>
        </dgm:presLayoutVars>
      </dgm:prSet>
      <dgm:spPr/>
    </dgm:pt>
  </dgm:ptLst>
  <dgm:cxnLst>
    <dgm:cxn modelId="{18FF900F-E740-4C64-8058-8F421C7838A7}" srcId="{B0605719-0F60-4C02-BBEF-33F5FA57B438}" destId="{10FD4CCE-12DC-4DC6-9F96-95DD681A9D2A}" srcOrd="0" destOrd="0" parTransId="{1B48C7FE-62C5-4EBE-9006-E5E0F28B9E83}" sibTransId="{98F4E038-6CD0-4C50-9826-EF9F0C68CFC6}"/>
    <dgm:cxn modelId="{A4C7271D-5DD6-4138-B7C8-9584BF955EDC}" type="presOf" srcId="{2310E696-AA31-4A44-80BE-2C3A0ECC000A}" destId="{AF168F13-74B1-4049-AC5E-1068B4BA8349}" srcOrd="1" destOrd="0" presId="urn:microsoft.com/office/officeart/2005/8/layout/process1"/>
    <dgm:cxn modelId="{15271639-1CBD-45C1-8127-7292A37BB179}" type="presOf" srcId="{6B903638-CC42-4D97-BDC4-2F35643C42AB}" destId="{A81DA83E-9208-4BA5-886A-D720331F36D9}" srcOrd="0" destOrd="0" presId="urn:microsoft.com/office/officeart/2005/8/layout/process1"/>
    <dgm:cxn modelId="{3B5ABD41-A50E-43B2-9A73-E279BCCB5224}" type="presOf" srcId="{9A4A06BF-9073-4A20-8DD8-B8A53D5ECD0D}" destId="{DF1DBC95-7D0A-4CD7-BBBA-03B634F1E147}" srcOrd="0" destOrd="0" presId="urn:microsoft.com/office/officeart/2005/8/layout/process1"/>
    <dgm:cxn modelId="{5652CE67-5B4B-44F5-A235-62E73C7DBDF3}" type="presOf" srcId="{98F4E038-6CD0-4C50-9826-EF9F0C68CFC6}" destId="{D6202122-4E6D-4EDD-BD8D-A9CB66786721}" srcOrd="0" destOrd="0" presId="urn:microsoft.com/office/officeart/2005/8/layout/process1"/>
    <dgm:cxn modelId="{FACA9779-4420-435B-9F74-F9457FC2F2BF}" type="presOf" srcId="{10FD4CCE-12DC-4DC6-9F96-95DD681A9D2A}" destId="{EF411AF1-8398-4893-8EBD-2896AD1AD691}" srcOrd="0" destOrd="0" presId="urn:microsoft.com/office/officeart/2005/8/layout/process1"/>
    <dgm:cxn modelId="{20C12D81-5BCD-46C9-A2DD-732AD4309397}" type="presOf" srcId="{2310E696-AA31-4A44-80BE-2C3A0ECC000A}" destId="{B82B205D-F36B-4479-8C76-7595775639F4}" srcOrd="0" destOrd="0" presId="urn:microsoft.com/office/officeart/2005/8/layout/process1"/>
    <dgm:cxn modelId="{D6E59A9C-8091-4286-A833-1C896B769E9F}" srcId="{B0605719-0F60-4C02-BBEF-33F5FA57B438}" destId="{A304E4CA-1466-4955-85E6-618959DD8983}" srcOrd="3" destOrd="0" parTransId="{FC8460C2-534F-457F-BA83-E6BEFAA7A837}" sibTransId="{D07DF05D-F6BD-48F4-95B3-10B41A1878CA}"/>
    <dgm:cxn modelId="{AA119CA8-89BD-41D1-B7AF-67BFE124E424}" type="presOf" srcId="{9A4A06BF-9073-4A20-8DD8-B8A53D5ECD0D}" destId="{25B204EA-EADA-4E98-9C88-F5C2C8D21944}" srcOrd="1" destOrd="0" presId="urn:microsoft.com/office/officeart/2005/8/layout/process1"/>
    <dgm:cxn modelId="{E9A92FCE-443B-49B7-98FC-12DDB89AB6F5}" srcId="{B0605719-0F60-4C02-BBEF-33F5FA57B438}" destId="{FD52205B-F29B-4003-B9EC-455F347BAB66}" srcOrd="1" destOrd="0" parTransId="{13A780BE-AAF1-40E6-A3AD-0E95254DFC0B}" sibTransId="{9A4A06BF-9073-4A20-8DD8-B8A53D5ECD0D}"/>
    <dgm:cxn modelId="{F9BDC6DA-853C-4C57-A853-B754B2A8AE99}" type="presOf" srcId="{B0605719-0F60-4C02-BBEF-33F5FA57B438}" destId="{9D500BA8-97C4-4EB5-8B5A-9CAFF51842EE}" srcOrd="0" destOrd="0" presId="urn:microsoft.com/office/officeart/2005/8/layout/process1"/>
    <dgm:cxn modelId="{8B4D21EA-5A41-4C15-9EC1-2FA3E981DE4A}" type="presOf" srcId="{FD52205B-F29B-4003-B9EC-455F347BAB66}" destId="{8589C795-F53C-4B72-87C3-30290DDE6E9E}" srcOrd="0" destOrd="0" presId="urn:microsoft.com/office/officeart/2005/8/layout/process1"/>
    <dgm:cxn modelId="{7B07A3EA-1DED-46FD-A9B6-FF3B026BB8A1}" srcId="{B0605719-0F60-4C02-BBEF-33F5FA57B438}" destId="{6B903638-CC42-4D97-BDC4-2F35643C42AB}" srcOrd="2" destOrd="0" parTransId="{34E4E898-C0DB-496A-8732-8C48CDBC5D1A}" sibTransId="{2310E696-AA31-4A44-80BE-2C3A0ECC000A}"/>
    <dgm:cxn modelId="{CEF971EF-3BE0-4F46-8868-F0D0FD1B9D51}" type="presOf" srcId="{98F4E038-6CD0-4C50-9826-EF9F0C68CFC6}" destId="{38FBB104-C756-40BC-B4CD-523497E1B66E}" srcOrd="1" destOrd="0" presId="urn:microsoft.com/office/officeart/2005/8/layout/process1"/>
    <dgm:cxn modelId="{9D2959F3-E36B-4F1B-BD0D-A80DA841B900}" type="presOf" srcId="{A304E4CA-1466-4955-85E6-618959DD8983}" destId="{8302AAFC-E8A4-41F1-A2C1-CDE2A56A866F}" srcOrd="0" destOrd="0" presId="urn:microsoft.com/office/officeart/2005/8/layout/process1"/>
    <dgm:cxn modelId="{E5885C3A-D29E-4693-B4BB-41ED750BCB25}" type="presParOf" srcId="{9D500BA8-97C4-4EB5-8B5A-9CAFF51842EE}" destId="{EF411AF1-8398-4893-8EBD-2896AD1AD691}" srcOrd="0" destOrd="0" presId="urn:microsoft.com/office/officeart/2005/8/layout/process1"/>
    <dgm:cxn modelId="{74226CAE-A2DB-4811-977E-0FE8B7D7A882}" type="presParOf" srcId="{9D500BA8-97C4-4EB5-8B5A-9CAFF51842EE}" destId="{D6202122-4E6D-4EDD-BD8D-A9CB66786721}" srcOrd="1" destOrd="0" presId="urn:microsoft.com/office/officeart/2005/8/layout/process1"/>
    <dgm:cxn modelId="{A491DBA7-A035-423D-9B36-472BF9DFB1B3}" type="presParOf" srcId="{D6202122-4E6D-4EDD-BD8D-A9CB66786721}" destId="{38FBB104-C756-40BC-B4CD-523497E1B66E}" srcOrd="0" destOrd="0" presId="urn:microsoft.com/office/officeart/2005/8/layout/process1"/>
    <dgm:cxn modelId="{7B51CDBE-76E4-4610-B557-23FBE1CC3F49}" type="presParOf" srcId="{9D500BA8-97C4-4EB5-8B5A-9CAFF51842EE}" destId="{8589C795-F53C-4B72-87C3-30290DDE6E9E}" srcOrd="2" destOrd="0" presId="urn:microsoft.com/office/officeart/2005/8/layout/process1"/>
    <dgm:cxn modelId="{33D4FC40-842C-4229-BC12-1C4F60B05AF4}" type="presParOf" srcId="{9D500BA8-97C4-4EB5-8B5A-9CAFF51842EE}" destId="{DF1DBC95-7D0A-4CD7-BBBA-03B634F1E147}" srcOrd="3" destOrd="0" presId="urn:microsoft.com/office/officeart/2005/8/layout/process1"/>
    <dgm:cxn modelId="{22F64C84-48C8-458C-8AFF-FEA7F00B40A2}" type="presParOf" srcId="{DF1DBC95-7D0A-4CD7-BBBA-03B634F1E147}" destId="{25B204EA-EADA-4E98-9C88-F5C2C8D21944}" srcOrd="0" destOrd="0" presId="urn:microsoft.com/office/officeart/2005/8/layout/process1"/>
    <dgm:cxn modelId="{0D29B54A-75B9-428C-BF19-59EA7BE9BE99}" type="presParOf" srcId="{9D500BA8-97C4-4EB5-8B5A-9CAFF51842EE}" destId="{A81DA83E-9208-4BA5-886A-D720331F36D9}" srcOrd="4" destOrd="0" presId="urn:microsoft.com/office/officeart/2005/8/layout/process1"/>
    <dgm:cxn modelId="{814D47C4-866F-48D1-9180-BC2E66C30F53}" type="presParOf" srcId="{9D500BA8-97C4-4EB5-8B5A-9CAFF51842EE}" destId="{B82B205D-F36B-4479-8C76-7595775639F4}" srcOrd="5" destOrd="0" presId="urn:microsoft.com/office/officeart/2005/8/layout/process1"/>
    <dgm:cxn modelId="{B7A8CB16-1EDB-431A-9B17-EBA78D391354}" type="presParOf" srcId="{B82B205D-F36B-4479-8C76-7595775639F4}" destId="{AF168F13-74B1-4049-AC5E-1068B4BA8349}" srcOrd="0" destOrd="0" presId="urn:microsoft.com/office/officeart/2005/8/layout/process1"/>
    <dgm:cxn modelId="{D2E3F524-4DFD-421F-878B-CDE7080A3E89}" type="presParOf" srcId="{9D500BA8-97C4-4EB5-8B5A-9CAFF51842EE}" destId="{8302AAFC-E8A4-41F1-A2C1-CDE2A56A866F}" srcOrd="6" destOrd="0" presId="urn:microsoft.com/office/officeart/2005/8/layout/process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D8DAC0-4D95-48A7-996A-0A69FC8FEE6F}" type="doc">
      <dgm:prSet loTypeId="urn:microsoft.com/office/officeart/2005/8/layout/hierarchy2" loCatId="hierarchy" qsTypeId="urn:microsoft.com/office/officeart/2005/8/quickstyle/simple1" qsCatId="simple" csTypeId="urn:microsoft.com/office/officeart/2005/8/colors/accent1_1" csCatId="accent1" phldr="1"/>
      <dgm:spPr/>
      <dgm:t>
        <a:bodyPr/>
        <a:lstStyle/>
        <a:p>
          <a:endParaRPr lang="zh-CN" altLang="en-US"/>
        </a:p>
      </dgm:t>
    </dgm:pt>
    <dgm:pt modelId="{3AEAFE3C-BFF2-4661-8686-BDDD1389D2CC}">
      <dgm:prSet phldrT="[文本]" custT="1"/>
      <dgm:spPr/>
      <dgm:t>
        <a:bodyPr/>
        <a:lstStyle/>
        <a:p>
          <a:pPr algn="ctr"/>
          <a:r>
            <a:rPr lang="zh-CN" altLang="en-US" sz="1600" dirty="0">
              <a:solidFill>
                <a:srgbClr val="FF0000"/>
              </a:solidFill>
              <a:latin typeface="Times New Roman" pitchFamily="18" charset="0"/>
              <a:cs typeface="Times New Roman" pitchFamily="18" charset="0"/>
            </a:rPr>
            <a:t>二次电子产生过程在不同实验条件下，存在不同的机制</a:t>
          </a:r>
        </a:p>
      </dgm:t>
    </dgm:pt>
    <dgm:pt modelId="{5187AC6B-1029-4A96-B149-08852C8CF2F4}" type="parTrans" cxnId="{65710CA1-AB6F-484C-8ED9-7EF5AFFAA3CA}">
      <dgm:prSet/>
      <dgm:spPr/>
      <dgm:t>
        <a:bodyPr/>
        <a:lstStyle/>
        <a:p>
          <a:endParaRPr lang="zh-CN" altLang="en-US" sz="1600"/>
        </a:p>
      </dgm:t>
    </dgm:pt>
    <dgm:pt modelId="{3CD68BF9-EFC9-4505-8928-F4978F1AFC4B}" type="sibTrans" cxnId="{65710CA1-AB6F-484C-8ED9-7EF5AFFAA3CA}">
      <dgm:prSet/>
      <dgm:spPr/>
      <dgm:t>
        <a:bodyPr/>
        <a:lstStyle/>
        <a:p>
          <a:endParaRPr lang="zh-CN" altLang="en-US" sz="1600"/>
        </a:p>
      </dgm:t>
    </dgm:pt>
    <dgm:pt modelId="{69570383-F9B2-4CF2-9746-BBE5F8617E71}">
      <dgm:prSet phldrT="[文本]" custT="1"/>
      <dgm:spPr/>
      <dgm:t>
        <a:bodyPr/>
        <a:lstStyle/>
        <a:p>
          <a:r>
            <a:rPr lang="zh-CN" sz="1600" b="1" dirty="0">
              <a:solidFill>
                <a:srgbClr val="009999"/>
              </a:solidFill>
            </a:rPr>
            <a:t>阴极表面发生的二次电子产生过程</a:t>
          </a:r>
          <a:endParaRPr lang="zh-CN" altLang="en-US" sz="1600" b="1" dirty="0">
            <a:solidFill>
              <a:srgbClr val="009999"/>
            </a:solidFill>
          </a:endParaRPr>
        </a:p>
      </dgm:t>
    </dgm:pt>
    <dgm:pt modelId="{BA3924D6-BCC4-48F5-8A5F-AAAD45A70B7A}" type="parTrans" cxnId="{B771097F-4121-4808-A135-6AFAE6C0B688}">
      <dgm:prSet custT="1"/>
      <dgm:spPr/>
      <dgm:t>
        <a:bodyPr/>
        <a:lstStyle/>
        <a:p>
          <a:endParaRPr lang="zh-CN" altLang="en-US" sz="1600"/>
        </a:p>
      </dgm:t>
    </dgm:pt>
    <dgm:pt modelId="{0AA0A2DB-D55A-4050-BBC0-C2A8DF2A66F3}" type="sibTrans" cxnId="{B771097F-4121-4808-A135-6AFAE6C0B688}">
      <dgm:prSet/>
      <dgm:spPr/>
      <dgm:t>
        <a:bodyPr/>
        <a:lstStyle/>
        <a:p>
          <a:endParaRPr lang="zh-CN" altLang="en-US" sz="1600"/>
        </a:p>
      </dgm:t>
    </dgm:pt>
    <dgm:pt modelId="{4E86A6D9-59AB-4EFA-9244-32D0645F152C}">
      <dgm:prSet phldrT="[文本]" custT="1"/>
      <dgm:spPr/>
      <dgm:t>
        <a:bodyPr/>
        <a:lstStyle/>
        <a:p>
          <a:r>
            <a:rPr lang="zh-CN" altLang="en-US" sz="1600" b="1" dirty="0">
              <a:solidFill>
                <a:srgbClr val="009999"/>
              </a:solidFill>
            </a:rPr>
            <a:t>气体中发生的二次电子产生过程</a:t>
          </a:r>
          <a:endParaRPr lang="zh-CN" altLang="en-US" sz="1600" b="1" baseline="0" dirty="0">
            <a:solidFill>
              <a:srgbClr val="009999"/>
            </a:solidFill>
          </a:endParaRPr>
        </a:p>
      </dgm:t>
    </dgm:pt>
    <dgm:pt modelId="{F6B0ED89-7014-4DFE-A212-F1781D8B4DF2}" type="parTrans" cxnId="{AD058E78-FB10-4A5A-95E4-D1B71377B8CF}">
      <dgm:prSet custT="1"/>
      <dgm:spPr/>
      <dgm:t>
        <a:bodyPr/>
        <a:lstStyle/>
        <a:p>
          <a:endParaRPr lang="zh-CN" altLang="en-US" sz="1600"/>
        </a:p>
      </dgm:t>
    </dgm:pt>
    <dgm:pt modelId="{85BD0AED-FEBE-4C49-BAE6-F9ED85A3C489}" type="sibTrans" cxnId="{AD058E78-FB10-4A5A-95E4-D1B71377B8CF}">
      <dgm:prSet/>
      <dgm:spPr/>
      <dgm:t>
        <a:bodyPr/>
        <a:lstStyle/>
        <a:p>
          <a:endParaRPr lang="zh-CN" altLang="en-US" sz="1600"/>
        </a:p>
      </dgm:t>
    </dgm:pt>
    <dgm:pt modelId="{AA858FCE-704C-4E6D-82C0-9A96B85970BE}">
      <dgm:prSet custT="1"/>
      <dgm:spPr/>
      <dgm:t>
        <a:bodyPr/>
        <a:lstStyle/>
        <a:p>
          <a:r>
            <a:rPr lang="zh-CN" altLang="en-US" sz="1600" dirty="0"/>
            <a:t>负离子去附着产生二次电子</a:t>
          </a:r>
        </a:p>
      </dgm:t>
    </dgm:pt>
    <dgm:pt modelId="{41196186-D71D-4E8E-8713-D09F01327056}" type="parTrans" cxnId="{6D4CAF76-01D6-4B76-9750-A5228E990362}">
      <dgm:prSet custT="1"/>
      <dgm:spPr/>
      <dgm:t>
        <a:bodyPr/>
        <a:lstStyle/>
        <a:p>
          <a:endParaRPr lang="zh-CN" altLang="en-US" sz="1600"/>
        </a:p>
      </dgm:t>
    </dgm:pt>
    <dgm:pt modelId="{7D52775C-7D92-4A3C-B21C-8D24FBBFE1D5}" type="sibTrans" cxnId="{6D4CAF76-01D6-4B76-9750-A5228E990362}">
      <dgm:prSet/>
      <dgm:spPr/>
      <dgm:t>
        <a:bodyPr/>
        <a:lstStyle/>
        <a:p>
          <a:endParaRPr lang="zh-CN" altLang="en-US" sz="1600"/>
        </a:p>
      </dgm:t>
    </dgm:pt>
    <dgm:pt modelId="{35FE8BB4-59D4-42C9-B0A6-BFDA0ADFD29F}">
      <dgm:prSet custT="1"/>
      <dgm:spPr/>
      <dgm:t>
        <a:bodyPr/>
        <a:lstStyle/>
        <a:p>
          <a:r>
            <a:rPr lang="zh-CN" altLang="en-US" sz="1600" dirty="0"/>
            <a:t>离子轰击阴极产生二次电子</a:t>
          </a:r>
        </a:p>
      </dgm:t>
    </dgm:pt>
    <dgm:pt modelId="{02E110E0-A25C-44E5-BA9F-B9BA14681E88}" type="parTrans" cxnId="{8DD5F7A1-6264-4447-AFFD-1754656FA5C3}">
      <dgm:prSet custT="1"/>
      <dgm:spPr/>
      <dgm:t>
        <a:bodyPr/>
        <a:lstStyle/>
        <a:p>
          <a:endParaRPr lang="zh-CN" altLang="en-US" sz="1600"/>
        </a:p>
      </dgm:t>
    </dgm:pt>
    <dgm:pt modelId="{3DD51EB6-26C7-4F0D-8416-2A27C9006DC1}" type="sibTrans" cxnId="{8DD5F7A1-6264-4447-AFFD-1754656FA5C3}">
      <dgm:prSet/>
      <dgm:spPr/>
      <dgm:t>
        <a:bodyPr/>
        <a:lstStyle/>
        <a:p>
          <a:endParaRPr lang="zh-CN" altLang="en-US" sz="1600"/>
        </a:p>
      </dgm:t>
    </dgm:pt>
    <dgm:pt modelId="{4FBD0B95-44A0-4B68-ADE6-BFBECD3A37C2}">
      <dgm:prSet custT="1"/>
      <dgm:spPr/>
      <dgm:t>
        <a:bodyPr/>
        <a:lstStyle/>
        <a:p>
          <a:r>
            <a:rPr lang="zh-CN" altLang="en-US" sz="1600" dirty="0"/>
            <a:t>阴极的光电效应产生二次电子</a:t>
          </a:r>
        </a:p>
      </dgm:t>
    </dgm:pt>
    <dgm:pt modelId="{3F214289-3527-4926-BF54-310358A7E468}" type="parTrans" cxnId="{3421516C-6A77-4D07-9DEF-9754010D38F6}">
      <dgm:prSet custT="1"/>
      <dgm:spPr/>
      <dgm:t>
        <a:bodyPr/>
        <a:lstStyle/>
        <a:p>
          <a:endParaRPr lang="zh-CN" altLang="en-US" sz="1600"/>
        </a:p>
      </dgm:t>
    </dgm:pt>
    <dgm:pt modelId="{8839A7CE-26D4-4617-92E2-DF76C1A61B59}" type="sibTrans" cxnId="{3421516C-6A77-4D07-9DEF-9754010D38F6}">
      <dgm:prSet/>
      <dgm:spPr/>
      <dgm:t>
        <a:bodyPr/>
        <a:lstStyle/>
        <a:p>
          <a:endParaRPr lang="zh-CN" altLang="en-US" sz="1600"/>
        </a:p>
      </dgm:t>
    </dgm:pt>
    <dgm:pt modelId="{27B5C264-5830-4D01-8C4E-6EA3A3FBD5F7}">
      <dgm:prSet custT="1"/>
      <dgm:spPr/>
      <dgm:t>
        <a:bodyPr/>
        <a:lstStyle/>
        <a:p>
          <a:r>
            <a:rPr lang="zh-CN" altLang="en-US" sz="1600" dirty="0"/>
            <a:t>气体分子光电离产生二次电子</a:t>
          </a:r>
        </a:p>
      </dgm:t>
    </dgm:pt>
    <dgm:pt modelId="{C5587579-FDC1-4FBB-9E89-3B2223EE3335}" type="sibTrans" cxnId="{199A6AC0-137C-48DA-AB19-4BC08763EB69}">
      <dgm:prSet/>
      <dgm:spPr/>
      <dgm:t>
        <a:bodyPr/>
        <a:lstStyle/>
        <a:p>
          <a:endParaRPr lang="zh-CN" altLang="en-US" sz="1600"/>
        </a:p>
      </dgm:t>
    </dgm:pt>
    <dgm:pt modelId="{1D67B905-AD0D-45C0-92D4-13BE19D50452}" type="parTrans" cxnId="{199A6AC0-137C-48DA-AB19-4BC08763EB69}">
      <dgm:prSet custT="1"/>
      <dgm:spPr/>
      <dgm:t>
        <a:bodyPr/>
        <a:lstStyle/>
        <a:p>
          <a:endParaRPr lang="zh-CN" altLang="en-US" sz="1600"/>
        </a:p>
      </dgm:t>
    </dgm:pt>
    <dgm:pt modelId="{ACB0F9CC-ED87-4BC1-A2E8-9896CAEC65F9}" type="pres">
      <dgm:prSet presAssocID="{97D8DAC0-4D95-48A7-996A-0A69FC8FEE6F}" presName="diagram" presStyleCnt="0">
        <dgm:presLayoutVars>
          <dgm:chPref val="1"/>
          <dgm:dir/>
          <dgm:animOne val="branch"/>
          <dgm:animLvl val="lvl"/>
          <dgm:resizeHandles val="exact"/>
        </dgm:presLayoutVars>
      </dgm:prSet>
      <dgm:spPr/>
    </dgm:pt>
    <dgm:pt modelId="{8FD426C2-8B1E-4B1A-A5D6-846FE1F07DE9}" type="pres">
      <dgm:prSet presAssocID="{3AEAFE3C-BFF2-4661-8686-BDDD1389D2CC}" presName="root1" presStyleCnt="0"/>
      <dgm:spPr/>
    </dgm:pt>
    <dgm:pt modelId="{F6F9B709-D111-45C2-9B42-065E4032DAAC}" type="pres">
      <dgm:prSet presAssocID="{3AEAFE3C-BFF2-4661-8686-BDDD1389D2CC}" presName="LevelOneTextNode" presStyleLbl="node0" presStyleIdx="0" presStyleCnt="1" custScaleX="111626" custScaleY="157146">
        <dgm:presLayoutVars>
          <dgm:chPref val="3"/>
        </dgm:presLayoutVars>
      </dgm:prSet>
      <dgm:spPr/>
    </dgm:pt>
    <dgm:pt modelId="{624ED573-6627-4E88-ABA7-7C46FFCE7D65}" type="pres">
      <dgm:prSet presAssocID="{3AEAFE3C-BFF2-4661-8686-BDDD1389D2CC}" presName="level2hierChild" presStyleCnt="0"/>
      <dgm:spPr/>
    </dgm:pt>
    <dgm:pt modelId="{67B59C6C-DF5E-4197-91CE-39F3F2DCE650}" type="pres">
      <dgm:prSet presAssocID="{BA3924D6-BCC4-48F5-8A5F-AAAD45A70B7A}" presName="conn2-1" presStyleLbl="parChTrans1D2" presStyleIdx="0" presStyleCnt="2"/>
      <dgm:spPr/>
    </dgm:pt>
    <dgm:pt modelId="{F65E7D79-6E03-476B-B25D-A8E7A1D41C49}" type="pres">
      <dgm:prSet presAssocID="{BA3924D6-BCC4-48F5-8A5F-AAAD45A70B7A}" presName="connTx" presStyleLbl="parChTrans1D2" presStyleIdx="0" presStyleCnt="2"/>
      <dgm:spPr/>
    </dgm:pt>
    <dgm:pt modelId="{D6FF2165-05EF-41B9-ACA8-FD4A69C1856A}" type="pres">
      <dgm:prSet presAssocID="{69570383-F9B2-4CF2-9746-BBE5F8617E71}" presName="root2" presStyleCnt="0"/>
      <dgm:spPr/>
    </dgm:pt>
    <dgm:pt modelId="{F593B0C5-A6DE-4902-B170-A10B9E039E5A}" type="pres">
      <dgm:prSet presAssocID="{69570383-F9B2-4CF2-9746-BBE5F8617E71}" presName="LevelTwoTextNode" presStyleLbl="node2" presStyleIdx="0" presStyleCnt="2">
        <dgm:presLayoutVars>
          <dgm:chPref val="3"/>
        </dgm:presLayoutVars>
      </dgm:prSet>
      <dgm:spPr/>
    </dgm:pt>
    <dgm:pt modelId="{C97D7053-2E9D-4F20-B936-0878C3621644}" type="pres">
      <dgm:prSet presAssocID="{69570383-F9B2-4CF2-9746-BBE5F8617E71}" presName="level3hierChild" presStyleCnt="0"/>
      <dgm:spPr/>
    </dgm:pt>
    <dgm:pt modelId="{ECB999AF-9F51-4493-906B-B79C1FC5EFC1}" type="pres">
      <dgm:prSet presAssocID="{3F214289-3527-4926-BF54-310358A7E468}" presName="conn2-1" presStyleLbl="parChTrans1D3" presStyleIdx="0" presStyleCnt="4"/>
      <dgm:spPr/>
    </dgm:pt>
    <dgm:pt modelId="{FD857E93-749F-43B6-850B-34AA8ECF57A0}" type="pres">
      <dgm:prSet presAssocID="{3F214289-3527-4926-BF54-310358A7E468}" presName="connTx" presStyleLbl="parChTrans1D3" presStyleIdx="0" presStyleCnt="4"/>
      <dgm:spPr/>
    </dgm:pt>
    <dgm:pt modelId="{6135968D-B987-433D-B76C-0F8C222CEF12}" type="pres">
      <dgm:prSet presAssocID="{4FBD0B95-44A0-4B68-ADE6-BFBECD3A37C2}" presName="root2" presStyleCnt="0"/>
      <dgm:spPr/>
    </dgm:pt>
    <dgm:pt modelId="{49BBC250-C049-4D85-B716-7F78411E25B2}" type="pres">
      <dgm:prSet presAssocID="{4FBD0B95-44A0-4B68-ADE6-BFBECD3A37C2}" presName="LevelTwoTextNode" presStyleLbl="node3" presStyleIdx="0" presStyleCnt="4">
        <dgm:presLayoutVars>
          <dgm:chPref val="3"/>
        </dgm:presLayoutVars>
      </dgm:prSet>
      <dgm:spPr/>
    </dgm:pt>
    <dgm:pt modelId="{F52F346E-A3E4-41DA-9804-7787690FD903}" type="pres">
      <dgm:prSet presAssocID="{4FBD0B95-44A0-4B68-ADE6-BFBECD3A37C2}" presName="level3hierChild" presStyleCnt="0"/>
      <dgm:spPr/>
    </dgm:pt>
    <dgm:pt modelId="{BADD4EF7-04E1-4677-9522-AAB333C67936}" type="pres">
      <dgm:prSet presAssocID="{02E110E0-A25C-44E5-BA9F-B9BA14681E88}" presName="conn2-1" presStyleLbl="parChTrans1D3" presStyleIdx="1" presStyleCnt="4"/>
      <dgm:spPr/>
    </dgm:pt>
    <dgm:pt modelId="{A77CD320-6935-4837-85B1-E7165134F8C6}" type="pres">
      <dgm:prSet presAssocID="{02E110E0-A25C-44E5-BA9F-B9BA14681E88}" presName="connTx" presStyleLbl="parChTrans1D3" presStyleIdx="1" presStyleCnt="4"/>
      <dgm:spPr/>
    </dgm:pt>
    <dgm:pt modelId="{1C40AA40-E20B-4145-B35D-0B06544C4725}" type="pres">
      <dgm:prSet presAssocID="{35FE8BB4-59D4-42C9-B0A6-BFDA0ADFD29F}" presName="root2" presStyleCnt="0"/>
      <dgm:spPr/>
    </dgm:pt>
    <dgm:pt modelId="{CCAAFD60-C578-4693-8B59-E1C2E65E0B92}" type="pres">
      <dgm:prSet presAssocID="{35FE8BB4-59D4-42C9-B0A6-BFDA0ADFD29F}" presName="LevelTwoTextNode" presStyleLbl="node3" presStyleIdx="1" presStyleCnt="4">
        <dgm:presLayoutVars>
          <dgm:chPref val="3"/>
        </dgm:presLayoutVars>
      </dgm:prSet>
      <dgm:spPr/>
    </dgm:pt>
    <dgm:pt modelId="{9BFAF8BF-59A6-4637-A5C7-93EC485AF8CD}" type="pres">
      <dgm:prSet presAssocID="{35FE8BB4-59D4-42C9-B0A6-BFDA0ADFD29F}" presName="level3hierChild" presStyleCnt="0"/>
      <dgm:spPr/>
    </dgm:pt>
    <dgm:pt modelId="{003DC45C-2E1C-43D7-8EEE-7378FAD1219D}" type="pres">
      <dgm:prSet presAssocID="{F6B0ED89-7014-4DFE-A212-F1781D8B4DF2}" presName="conn2-1" presStyleLbl="parChTrans1D2" presStyleIdx="1" presStyleCnt="2"/>
      <dgm:spPr/>
    </dgm:pt>
    <dgm:pt modelId="{0E1F5A73-D3A2-4E3A-9464-B7F084260E61}" type="pres">
      <dgm:prSet presAssocID="{F6B0ED89-7014-4DFE-A212-F1781D8B4DF2}" presName="connTx" presStyleLbl="parChTrans1D2" presStyleIdx="1" presStyleCnt="2"/>
      <dgm:spPr/>
    </dgm:pt>
    <dgm:pt modelId="{1B2DD6E4-2655-4B71-B28B-747ADCAAD598}" type="pres">
      <dgm:prSet presAssocID="{4E86A6D9-59AB-4EFA-9244-32D0645F152C}" presName="root2" presStyleCnt="0"/>
      <dgm:spPr/>
    </dgm:pt>
    <dgm:pt modelId="{FCFC3E60-02D4-4805-9D53-665EC62268A0}" type="pres">
      <dgm:prSet presAssocID="{4E86A6D9-59AB-4EFA-9244-32D0645F152C}" presName="LevelTwoTextNode" presStyleLbl="node2" presStyleIdx="1" presStyleCnt="2">
        <dgm:presLayoutVars>
          <dgm:chPref val="3"/>
        </dgm:presLayoutVars>
      </dgm:prSet>
      <dgm:spPr/>
    </dgm:pt>
    <dgm:pt modelId="{B744236E-50D9-45FD-B197-0F531B077180}" type="pres">
      <dgm:prSet presAssocID="{4E86A6D9-59AB-4EFA-9244-32D0645F152C}" presName="level3hierChild" presStyleCnt="0"/>
      <dgm:spPr/>
    </dgm:pt>
    <dgm:pt modelId="{30D5D3FB-4096-4D3A-804E-387D03CF1C06}" type="pres">
      <dgm:prSet presAssocID="{1D67B905-AD0D-45C0-92D4-13BE19D50452}" presName="conn2-1" presStyleLbl="parChTrans1D3" presStyleIdx="2" presStyleCnt="4"/>
      <dgm:spPr/>
    </dgm:pt>
    <dgm:pt modelId="{6CC905D7-E882-420A-84C0-B45A0EAC34F1}" type="pres">
      <dgm:prSet presAssocID="{1D67B905-AD0D-45C0-92D4-13BE19D50452}" presName="connTx" presStyleLbl="parChTrans1D3" presStyleIdx="2" presStyleCnt="4"/>
      <dgm:spPr/>
    </dgm:pt>
    <dgm:pt modelId="{A81FE8F0-FE2C-480A-980E-CB4D442B52FA}" type="pres">
      <dgm:prSet presAssocID="{27B5C264-5830-4D01-8C4E-6EA3A3FBD5F7}" presName="root2" presStyleCnt="0"/>
      <dgm:spPr/>
    </dgm:pt>
    <dgm:pt modelId="{B4CCD93A-E989-4F2B-ADA5-83A7F0CCE497}" type="pres">
      <dgm:prSet presAssocID="{27B5C264-5830-4D01-8C4E-6EA3A3FBD5F7}" presName="LevelTwoTextNode" presStyleLbl="node3" presStyleIdx="2" presStyleCnt="4">
        <dgm:presLayoutVars>
          <dgm:chPref val="3"/>
        </dgm:presLayoutVars>
      </dgm:prSet>
      <dgm:spPr/>
    </dgm:pt>
    <dgm:pt modelId="{4F69597B-62BF-4D5A-BFFE-16FD6F1D8E77}" type="pres">
      <dgm:prSet presAssocID="{27B5C264-5830-4D01-8C4E-6EA3A3FBD5F7}" presName="level3hierChild" presStyleCnt="0"/>
      <dgm:spPr/>
    </dgm:pt>
    <dgm:pt modelId="{61B1478A-C308-4C2E-BCD5-32E88D89EA95}" type="pres">
      <dgm:prSet presAssocID="{41196186-D71D-4E8E-8713-D09F01327056}" presName="conn2-1" presStyleLbl="parChTrans1D3" presStyleIdx="3" presStyleCnt="4"/>
      <dgm:spPr/>
    </dgm:pt>
    <dgm:pt modelId="{4718590B-5071-4C80-A663-8C1601764CC7}" type="pres">
      <dgm:prSet presAssocID="{41196186-D71D-4E8E-8713-D09F01327056}" presName="connTx" presStyleLbl="parChTrans1D3" presStyleIdx="3" presStyleCnt="4"/>
      <dgm:spPr/>
    </dgm:pt>
    <dgm:pt modelId="{23FDAD38-B7AD-410A-95DF-0B017E75DE0D}" type="pres">
      <dgm:prSet presAssocID="{AA858FCE-704C-4E6D-82C0-9A96B85970BE}" presName="root2" presStyleCnt="0"/>
      <dgm:spPr/>
    </dgm:pt>
    <dgm:pt modelId="{4645CFFB-A5B5-4413-9B81-9D4101E0EEFE}" type="pres">
      <dgm:prSet presAssocID="{AA858FCE-704C-4E6D-82C0-9A96B85970BE}" presName="LevelTwoTextNode" presStyleLbl="node3" presStyleIdx="3" presStyleCnt="4">
        <dgm:presLayoutVars>
          <dgm:chPref val="3"/>
        </dgm:presLayoutVars>
      </dgm:prSet>
      <dgm:spPr/>
    </dgm:pt>
    <dgm:pt modelId="{8037418A-005E-44E7-82BE-73F72AB50A9D}" type="pres">
      <dgm:prSet presAssocID="{AA858FCE-704C-4E6D-82C0-9A96B85970BE}" presName="level3hierChild" presStyleCnt="0"/>
      <dgm:spPr/>
    </dgm:pt>
  </dgm:ptLst>
  <dgm:cxnLst>
    <dgm:cxn modelId="{E2488200-C302-4CCF-A227-78D0927E54D7}" type="presOf" srcId="{AA858FCE-704C-4E6D-82C0-9A96B85970BE}" destId="{4645CFFB-A5B5-4413-9B81-9D4101E0EEFE}" srcOrd="0" destOrd="0" presId="urn:microsoft.com/office/officeart/2005/8/layout/hierarchy2"/>
    <dgm:cxn modelId="{C28D4E2A-A995-4741-BE62-5EC28A9FBB01}" type="presOf" srcId="{97D8DAC0-4D95-48A7-996A-0A69FC8FEE6F}" destId="{ACB0F9CC-ED87-4BC1-A2E8-9896CAEC65F9}" srcOrd="0" destOrd="0" presId="urn:microsoft.com/office/officeart/2005/8/layout/hierarchy2"/>
    <dgm:cxn modelId="{6BF70A31-98BE-4309-89B1-FE59DF0E90EB}" type="presOf" srcId="{1D67B905-AD0D-45C0-92D4-13BE19D50452}" destId="{30D5D3FB-4096-4D3A-804E-387D03CF1C06}" srcOrd="0" destOrd="0" presId="urn:microsoft.com/office/officeart/2005/8/layout/hierarchy2"/>
    <dgm:cxn modelId="{8E7A223A-62E0-413C-8EE2-D58B59BAC416}" type="presOf" srcId="{3F214289-3527-4926-BF54-310358A7E468}" destId="{FD857E93-749F-43B6-850B-34AA8ECF57A0}" srcOrd="1" destOrd="0" presId="urn:microsoft.com/office/officeart/2005/8/layout/hierarchy2"/>
    <dgm:cxn modelId="{75EC883A-0D0C-42C2-A4C9-791584D8FD7D}" type="presOf" srcId="{41196186-D71D-4E8E-8713-D09F01327056}" destId="{61B1478A-C308-4C2E-BCD5-32E88D89EA95}" srcOrd="0" destOrd="0" presId="urn:microsoft.com/office/officeart/2005/8/layout/hierarchy2"/>
    <dgm:cxn modelId="{BA1C893E-9526-4B70-9627-95F20A7B7FD9}" type="presOf" srcId="{BA3924D6-BCC4-48F5-8A5F-AAAD45A70B7A}" destId="{67B59C6C-DF5E-4197-91CE-39F3F2DCE650}" srcOrd="0" destOrd="0" presId="urn:microsoft.com/office/officeart/2005/8/layout/hierarchy2"/>
    <dgm:cxn modelId="{A7A35F42-739F-4021-993A-C1D24EAB24DD}" type="presOf" srcId="{F6B0ED89-7014-4DFE-A212-F1781D8B4DF2}" destId="{0E1F5A73-D3A2-4E3A-9464-B7F084260E61}" srcOrd="1" destOrd="0" presId="urn:microsoft.com/office/officeart/2005/8/layout/hierarchy2"/>
    <dgm:cxn modelId="{0DD2BA69-5C19-413F-A987-F25E14A60099}" type="presOf" srcId="{3AEAFE3C-BFF2-4661-8686-BDDD1389D2CC}" destId="{F6F9B709-D111-45C2-9B42-065E4032DAAC}" srcOrd="0" destOrd="0" presId="urn:microsoft.com/office/officeart/2005/8/layout/hierarchy2"/>
    <dgm:cxn modelId="{3421516C-6A77-4D07-9DEF-9754010D38F6}" srcId="{69570383-F9B2-4CF2-9746-BBE5F8617E71}" destId="{4FBD0B95-44A0-4B68-ADE6-BFBECD3A37C2}" srcOrd="0" destOrd="0" parTransId="{3F214289-3527-4926-BF54-310358A7E468}" sibTransId="{8839A7CE-26D4-4617-92E2-DF76C1A61B59}"/>
    <dgm:cxn modelId="{E5E8204D-2A98-4AB2-BCA8-7F69B76ADB97}" type="presOf" srcId="{BA3924D6-BCC4-48F5-8A5F-AAAD45A70B7A}" destId="{F65E7D79-6E03-476B-B25D-A8E7A1D41C49}" srcOrd="1" destOrd="0" presId="urn:microsoft.com/office/officeart/2005/8/layout/hierarchy2"/>
    <dgm:cxn modelId="{6D4CAF76-01D6-4B76-9750-A5228E990362}" srcId="{4E86A6D9-59AB-4EFA-9244-32D0645F152C}" destId="{AA858FCE-704C-4E6D-82C0-9A96B85970BE}" srcOrd="1" destOrd="0" parTransId="{41196186-D71D-4E8E-8713-D09F01327056}" sibTransId="{7D52775C-7D92-4A3C-B21C-8D24FBBFE1D5}"/>
    <dgm:cxn modelId="{AD058E78-FB10-4A5A-95E4-D1B71377B8CF}" srcId="{3AEAFE3C-BFF2-4661-8686-BDDD1389D2CC}" destId="{4E86A6D9-59AB-4EFA-9244-32D0645F152C}" srcOrd="1" destOrd="0" parTransId="{F6B0ED89-7014-4DFE-A212-F1781D8B4DF2}" sibTransId="{85BD0AED-FEBE-4C49-BAE6-F9ED85A3C489}"/>
    <dgm:cxn modelId="{B771097F-4121-4808-A135-6AFAE6C0B688}" srcId="{3AEAFE3C-BFF2-4661-8686-BDDD1389D2CC}" destId="{69570383-F9B2-4CF2-9746-BBE5F8617E71}" srcOrd="0" destOrd="0" parTransId="{BA3924D6-BCC4-48F5-8A5F-AAAD45A70B7A}" sibTransId="{0AA0A2DB-D55A-4050-BBC0-C2A8DF2A66F3}"/>
    <dgm:cxn modelId="{DBC0AC8D-38AB-400D-80D0-93E70E3D075E}" type="presOf" srcId="{4E86A6D9-59AB-4EFA-9244-32D0645F152C}" destId="{FCFC3E60-02D4-4805-9D53-665EC62268A0}" srcOrd="0" destOrd="0" presId="urn:microsoft.com/office/officeart/2005/8/layout/hierarchy2"/>
    <dgm:cxn modelId="{701A9C94-6331-455C-AE03-77E46CBABFEB}" type="presOf" srcId="{02E110E0-A25C-44E5-BA9F-B9BA14681E88}" destId="{BADD4EF7-04E1-4677-9522-AAB333C67936}" srcOrd="0" destOrd="0" presId="urn:microsoft.com/office/officeart/2005/8/layout/hierarchy2"/>
    <dgm:cxn modelId="{6D4B7899-EEC2-4ECB-A630-630F3621B06B}" type="presOf" srcId="{69570383-F9B2-4CF2-9746-BBE5F8617E71}" destId="{F593B0C5-A6DE-4902-B170-A10B9E039E5A}" srcOrd="0" destOrd="0" presId="urn:microsoft.com/office/officeart/2005/8/layout/hierarchy2"/>
    <dgm:cxn modelId="{65710CA1-AB6F-484C-8ED9-7EF5AFFAA3CA}" srcId="{97D8DAC0-4D95-48A7-996A-0A69FC8FEE6F}" destId="{3AEAFE3C-BFF2-4661-8686-BDDD1389D2CC}" srcOrd="0" destOrd="0" parTransId="{5187AC6B-1029-4A96-B149-08852C8CF2F4}" sibTransId="{3CD68BF9-EFC9-4505-8928-F4978F1AFC4B}"/>
    <dgm:cxn modelId="{8DD5F7A1-6264-4447-AFFD-1754656FA5C3}" srcId="{69570383-F9B2-4CF2-9746-BBE5F8617E71}" destId="{35FE8BB4-59D4-42C9-B0A6-BFDA0ADFD29F}" srcOrd="1" destOrd="0" parTransId="{02E110E0-A25C-44E5-BA9F-B9BA14681E88}" sibTransId="{3DD51EB6-26C7-4F0D-8416-2A27C9006DC1}"/>
    <dgm:cxn modelId="{8B4AD0A2-68E5-4700-BFCB-2EB305756302}" type="presOf" srcId="{27B5C264-5830-4D01-8C4E-6EA3A3FBD5F7}" destId="{B4CCD93A-E989-4F2B-ADA5-83A7F0CCE497}" srcOrd="0" destOrd="0" presId="urn:microsoft.com/office/officeart/2005/8/layout/hierarchy2"/>
    <dgm:cxn modelId="{AD3BE5A3-61EB-46EA-9637-D2090A2BF1CC}" type="presOf" srcId="{3F214289-3527-4926-BF54-310358A7E468}" destId="{ECB999AF-9F51-4493-906B-B79C1FC5EFC1}" srcOrd="0" destOrd="0" presId="urn:microsoft.com/office/officeart/2005/8/layout/hierarchy2"/>
    <dgm:cxn modelId="{CA8850A4-83DC-4C80-A368-4DE779FBFAD8}" type="presOf" srcId="{35FE8BB4-59D4-42C9-B0A6-BFDA0ADFD29F}" destId="{CCAAFD60-C578-4693-8B59-E1C2E65E0B92}" srcOrd="0" destOrd="0" presId="urn:microsoft.com/office/officeart/2005/8/layout/hierarchy2"/>
    <dgm:cxn modelId="{57C9E2A9-7280-462D-A9FF-183F52CC2DB8}" type="presOf" srcId="{F6B0ED89-7014-4DFE-A212-F1781D8B4DF2}" destId="{003DC45C-2E1C-43D7-8EEE-7378FAD1219D}" srcOrd="0" destOrd="0" presId="urn:microsoft.com/office/officeart/2005/8/layout/hierarchy2"/>
    <dgm:cxn modelId="{3D025FB0-EC7B-4BEF-919F-2E7EADF74B96}" type="presOf" srcId="{1D67B905-AD0D-45C0-92D4-13BE19D50452}" destId="{6CC905D7-E882-420A-84C0-B45A0EAC34F1}" srcOrd="1" destOrd="0" presId="urn:microsoft.com/office/officeart/2005/8/layout/hierarchy2"/>
    <dgm:cxn modelId="{3E15D1B3-5C66-4C3D-98E5-76E435F0B815}" type="presOf" srcId="{41196186-D71D-4E8E-8713-D09F01327056}" destId="{4718590B-5071-4C80-A663-8C1601764CC7}" srcOrd="1" destOrd="0" presId="urn:microsoft.com/office/officeart/2005/8/layout/hierarchy2"/>
    <dgm:cxn modelId="{953E58B9-C746-4C55-95C2-F97238926356}" type="presOf" srcId="{4FBD0B95-44A0-4B68-ADE6-BFBECD3A37C2}" destId="{49BBC250-C049-4D85-B716-7F78411E25B2}" srcOrd="0" destOrd="0" presId="urn:microsoft.com/office/officeart/2005/8/layout/hierarchy2"/>
    <dgm:cxn modelId="{199A6AC0-137C-48DA-AB19-4BC08763EB69}" srcId="{4E86A6D9-59AB-4EFA-9244-32D0645F152C}" destId="{27B5C264-5830-4D01-8C4E-6EA3A3FBD5F7}" srcOrd="0" destOrd="0" parTransId="{1D67B905-AD0D-45C0-92D4-13BE19D50452}" sibTransId="{C5587579-FDC1-4FBB-9E89-3B2223EE3335}"/>
    <dgm:cxn modelId="{318A58D8-FA4D-4490-B023-BCAC8E9EDED7}" type="presOf" srcId="{02E110E0-A25C-44E5-BA9F-B9BA14681E88}" destId="{A77CD320-6935-4837-85B1-E7165134F8C6}" srcOrd="1" destOrd="0" presId="urn:microsoft.com/office/officeart/2005/8/layout/hierarchy2"/>
    <dgm:cxn modelId="{9C92AB31-94D1-4080-B5B6-6AF9566216AD}" type="presParOf" srcId="{ACB0F9CC-ED87-4BC1-A2E8-9896CAEC65F9}" destId="{8FD426C2-8B1E-4B1A-A5D6-846FE1F07DE9}" srcOrd="0" destOrd="0" presId="urn:microsoft.com/office/officeart/2005/8/layout/hierarchy2"/>
    <dgm:cxn modelId="{D31EAE72-4D3F-4CD4-B46E-EAE81A955A8A}" type="presParOf" srcId="{8FD426C2-8B1E-4B1A-A5D6-846FE1F07DE9}" destId="{F6F9B709-D111-45C2-9B42-065E4032DAAC}" srcOrd="0" destOrd="0" presId="urn:microsoft.com/office/officeart/2005/8/layout/hierarchy2"/>
    <dgm:cxn modelId="{39A788CC-1F3A-4071-A0E6-7E0D61B61DD4}" type="presParOf" srcId="{8FD426C2-8B1E-4B1A-A5D6-846FE1F07DE9}" destId="{624ED573-6627-4E88-ABA7-7C46FFCE7D65}" srcOrd="1" destOrd="0" presId="urn:microsoft.com/office/officeart/2005/8/layout/hierarchy2"/>
    <dgm:cxn modelId="{075FED6E-2DF7-4DD3-A6D0-8CA735AF6575}" type="presParOf" srcId="{624ED573-6627-4E88-ABA7-7C46FFCE7D65}" destId="{67B59C6C-DF5E-4197-91CE-39F3F2DCE650}" srcOrd="0" destOrd="0" presId="urn:microsoft.com/office/officeart/2005/8/layout/hierarchy2"/>
    <dgm:cxn modelId="{554C3A8A-0A22-4B5F-A98B-532B1E4B80B0}" type="presParOf" srcId="{67B59C6C-DF5E-4197-91CE-39F3F2DCE650}" destId="{F65E7D79-6E03-476B-B25D-A8E7A1D41C49}" srcOrd="0" destOrd="0" presId="urn:microsoft.com/office/officeart/2005/8/layout/hierarchy2"/>
    <dgm:cxn modelId="{257354FE-A057-4269-9210-054AFDA61B0C}" type="presParOf" srcId="{624ED573-6627-4E88-ABA7-7C46FFCE7D65}" destId="{D6FF2165-05EF-41B9-ACA8-FD4A69C1856A}" srcOrd="1" destOrd="0" presId="urn:microsoft.com/office/officeart/2005/8/layout/hierarchy2"/>
    <dgm:cxn modelId="{EACD29A7-9F06-4920-ACE5-226590452BE4}" type="presParOf" srcId="{D6FF2165-05EF-41B9-ACA8-FD4A69C1856A}" destId="{F593B0C5-A6DE-4902-B170-A10B9E039E5A}" srcOrd="0" destOrd="0" presId="urn:microsoft.com/office/officeart/2005/8/layout/hierarchy2"/>
    <dgm:cxn modelId="{8941F60F-85C8-4D85-9669-C8843066B6CA}" type="presParOf" srcId="{D6FF2165-05EF-41B9-ACA8-FD4A69C1856A}" destId="{C97D7053-2E9D-4F20-B936-0878C3621644}" srcOrd="1" destOrd="0" presId="urn:microsoft.com/office/officeart/2005/8/layout/hierarchy2"/>
    <dgm:cxn modelId="{2796C632-3A8F-401C-B381-4910DDCEB30D}" type="presParOf" srcId="{C97D7053-2E9D-4F20-B936-0878C3621644}" destId="{ECB999AF-9F51-4493-906B-B79C1FC5EFC1}" srcOrd="0" destOrd="0" presId="urn:microsoft.com/office/officeart/2005/8/layout/hierarchy2"/>
    <dgm:cxn modelId="{E08313BC-1616-4036-AB96-1DF9F8FC5EF1}" type="presParOf" srcId="{ECB999AF-9F51-4493-906B-B79C1FC5EFC1}" destId="{FD857E93-749F-43B6-850B-34AA8ECF57A0}" srcOrd="0" destOrd="0" presId="urn:microsoft.com/office/officeart/2005/8/layout/hierarchy2"/>
    <dgm:cxn modelId="{FC783F0A-78F9-41FD-AD2B-B1458769976B}" type="presParOf" srcId="{C97D7053-2E9D-4F20-B936-0878C3621644}" destId="{6135968D-B987-433D-B76C-0F8C222CEF12}" srcOrd="1" destOrd="0" presId="urn:microsoft.com/office/officeart/2005/8/layout/hierarchy2"/>
    <dgm:cxn modelId="{DDF612B5-1536-4AD9-A02A-6C4D8404F88C}" type="presParOf" srcId="{6135968D-B987-433D-B76C-0F8C222CEF12}" destId="{49BBC250-C049-4D85-B716-7F78411E25B2}" srcOrd="0" destOrd="0" presId="urn:microsoft.com/office/officeart/2005/8/layout/hierarchy2"/>
    <dgm:cxn modelId="{C3221701-F587-48E3-9DB2-10619D9C3D42}" type="presParOf" srcId="{6135968D-B987-433D-B76C-0F8C222CEF12}" destId="{F52F346E-A3E4-41DA-9804-7787690FD903}" srcOrd="1" destOrd="0" presId="urn:microsoft.com/office/officeart/2005/8/layout/hierarchy2"/>
    <dgm:cxn modelId="{EB57B215-32A3-4521-BE11-8FCDA6BCA57B}" type="presParOf" srcId="{C97D7053-2E9D-4F20-B936-0878C3621644}" destId="{BADD4EF7-04E1-4677-9522-AAB333C67936}" srcOrd="2" destOrd="0" presId="urn:microsoft.com/office/officeart/2005/8/layout/hierarchy2"/>
    <dgm:cxn modelId="{35D5FBD9-8197-4F3C-BF37-89EF0E3B95CB}" type="presParOf" srcId="{BADD4EF7-04E1-4677-9522-AAB333C67936}" destId="{A77CD320-6935-4837-85B1-E7165134F8C6}" srcOrd="0" destOrd="0" presId="urn:microsoft.com/office/officeart/2005/8/layout/hierarchy2"/>
    <dgm:cxn modelId="{26F4D39B-D1CD-4B6F-BB7E-2B5D7EA980D8}" type="presParOf" srcId="{C97D7053-2E9D-4F20-B936-0878C3621644}" destId="{1C40AA40-E20B-4145-B35D-0B06544C4725}" srcOrd="3" destOrd="0" presId="urn:microsoft.com/office/officeart/2005/8/layout/hierarchy2"/>
    <dgm:cxn modelId="{2D781BB3-AEF6-48D7-8250-C366C2BD67E4}" type="presParOf" srcId="{1C40AA40-E20B-4145-B35D-0B06544C4725}" destId="{CCAAFD60-C578-4693-8B59-E1C2E65E0B92}" srcOrd="0" destOrd="0" presId="urn:microsoft.com/office/officeart/2005/8/layout/hierarchy2"/>
    <dgm:cxn modelId="{4DF50755-142D-4B57-A338-8C0D7B5E0980}" type="presParOf" srcId="{1C40AA40-E20B-4145-B35D-0B06544C4725}" destId="{9BFAF8BF-59A6-4637-A5C7-93EC485AF8CD}" srcOrd="1" destOrd="0" presId="urn:microsoft.com/office/officeart/2005/8/layout/hierarchy2"/>
    <dgm:cxn modelId="{98D72F0C-24B5-4133-9297-D5DB709FFEE4}" type="presParOf" srcId="{624ED573-6627-4E88-ABA7-7C46FFCE7D65}" destId="{003DC45C-2E1C-43D7-8EEE-7378FAD1219D}" srcOrd="2" destOrd="0" presId="urn:microsoft.com/office/officeart/2005/8/layout/hierarchy2"/>
    <dgm:cxn modelId="{88A3FD54-0D37-457D-86B7-EA9DAAF73324}" type="presParOf" srcId="{003DC45C-2E1C-43D7-8EEE-7378FAD1219D}" destId="{0E1F5A73-D3A2-4E3A-9464-B7F084260E61}" srcOrd="0" destOrd="0" presId="urn:microsoft.com/office/officeart/2005/8/layout/hierarchy2"/>
    <dgm:cxn modelId="{8A331C88-DB15-4866-AC59-CE63949A6246}" type="presParOf" srcId="{624ED573-6627-4E88-ABA7-7C46FFCE7D65}" destId="{1B2DD6E4-2655-4B71-B28B-747ADCAAD598}" srcOrd="3" destOrd="0" presId="urn:microsoft.com/office/officeart/2005/8/layout/hierarchy2"/>
    <dgm:cxn modelId="{D036FC04-73CB-4E6C-9202-646EFB0DBE8E}" type="presParOf" srcId="{1B2DD6E4-2655-4B71-B28B-747ADCAAD598}" destId="{FCFC3E60-02D4-4805-9D53-665EC62268A0}" srcOrd="0" destOrd="0" presId="urn:microsoft.com/office/officeart/2005/8/layout/hierarchy2"/>
    <dgm:cxn modelId="{C9399788-2EEF-4D65-B7C0-A6614955A60B}" type="presParOf" srcId="{1B2DD6E4-2655-4B71-B28B-747ADCAAD598}" destId="{B744236E-50D9-45FD-B197-0F531B077180}" srcOrd="1" destOrd="0" presId="urn:microsoft.com/office/officeart/2005/8/layout/hierarchy2"/>
    <dgm:cxn modelId="{1A501ED9-0AA3-4233-9178-AC9FEADFF234}" type="presParOf" srcId="{B744236E-50D9-45FD-B197-0F531B077180}" destId="{30D5D3FB-4096-4D3A-804E-387D03CF1C06}" srcOrd="0" destOrd="0" presId="urn:microsoft.com/office/officeart/2005/8/layout/hierarchy2"/>
    <dgm:cxn modelId="{115EB178-E206-4704-AB54-A2372B26542D}" type="presParOf" srcId="{30D5D3FB-4096-4D3A-804E-387D03CF1C06}" destId="{6CC905D7-E882-420A-84C0-B45A0EAC34F1}" srcOrd="0" destOrd="0" presId="urn:microsoft.com/office/officeart/2005/8/layout/hierarchy2"/>
    <dgm:cxn modelId="{858A7D6B-B620-4B0C-ACF6-FC6D61C9A90E}" type="presParOf" srcId="{B744236E-50D9-45FD-B197-0F531B077180}" destId="{A81FE8F0-FE2C-480A-980E-CB4D442B52FA}" srcOrd="1" destOrd="0" presId="urn:microsoft.com/office/officeart/2005/8/layout/hierarchy2"/>
    <dgm:cxn modelId="{6A67A28D-D528-4E2A-A982-A0B71C383471}" type="presParOf" srcId="{A81FE8F0-FE2C-480A-980E-CB4D442B52FA}" destId="{B4CCD93A-E989-4F2B-ADA5-83A7F0CCE497}" srcOrd="0" destOrd="0" presId="urn:microsoft.com/office/officeart/2005/8/layout/hierarchy2"/>
    <dgm:cxn modelId="{662FC199-6190-4458-99C1-B88B5B8BA678}" type="presParOf" srcId="{A81FE8F0-FE2C-480A-980E-CB4D442B52FA}" destId="{4F69597B-62BF-4D5A-BFFE-16FD6F1D8E77}" srcOrd="1" destOrd="0" presId="urn:microsoft.com/office/officeart/2005/8/layout/hierarchy2"/>
    <dgm:cxn modelId="{4550415F-B81D-4E6C-B81B-9B1E3948B17C}" type="presParOf" srcId="{B744236E-50D9-45FD-B197-0F531B077180}" destId="{61B1478A-C308-4C2E-BCD5-32E88D89EA95}" srcOrd="2" destOrd="0" presId="urn:microsoft.com/office/officeart/2005/8/layout/hierarchy2"/>
    <dgm:cxn modelId="{8195CDB9-F36A-41E8-AF1D-35CA685327D8}" type="presParOf" srcId="{61B1478A-C308-4C2E-BCD5-32E88D89EA95}" destId="{4718590B-5071-4C80-A663-8C1601764CC7}" srcOrd="0" destOrd="0" presId="urn:microsoft.com/office/officeart/2005/8/layout/hierarchy2"/>
    <dgm:cxn modelId="{8930F0A4-DD9C-4653-A26F-80B8D82A4006}" type="presParOf" srcId="{B744236E-50D9-45FD-B197-0F531B077180}" destId="{23FDAD38-B7AD-410A-95DF-0B017E75DE0D}" srcOrd="3" destOrd="0" presId="urn:microsoft.com/office/officeart/2005/8/layout/hierarchy2"/>
    <dgm:cxn modelId="{475D088A-D4EB-4616-990F-715FBE478057}" type="presParOf" srcId="{23FDAD38-B7AD-410A-95DF-0B017E75DE0D}" destId="{4645CFFB-A5B5-4413-9B81-9D4101E0EEFE}" srcOrd="0" destOrd="0" presId="urn:microsoft.com/office/officeart/2005/8/layout/hierarchy2"/>
    <dgm:cxn modelId="{6729604E-1917-4408-83ED-B47E722A7C3D}" type="presParOf" srcId="{23FDAD38-B7AD-410A-95DF-0B017E75DE0D}" destId="{8037418A-005E-44E7-82BE-73F72AB50A9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B047DFC-F877-4E43-9466-63E5666F9ED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CN" altLang="en-US"/>
        </a:p>
      </dgm:t>
    </dgm:pt>
    <dgm:pt modelId="{3F40470F-2E83-4243-8957-728DB52CDF5A}">
      <dgm:prSet phldrT="[文本]" custT="1"/>
      <dgm:spPr/>
      <dgm:t>
        <a:bodyPr/>
        <a:lstStyle/>
        <a:p>
          <a:r>
            <a:rPr lang="zh-CN" altLang="en-US" sz="1800"/>
            <a:t>电子崩周期时间</a:t>
          </a:r>
          <a:endParaRPr lang="zh-CN" altLang="en-US" sz="1800" dirty="0"/>
        </a:p>
      </dgm:t>
    </dgm:pt>
    <dgm:pt modelId="{2F503988-2F3B-4CDB-BEDC-2CDCBFB69D7C}" type="parTrans" cxnId="{16B1EE9A-E91A-4F0B-8088-CA360FDE0AC9}">
      <dgm:prSet/>
      <dgm:spPr/>
      <dgm:t>
        <a:bodyPr/>
        <a:lstStyle/>
        <a:p>
          <a:endParaRPr lang="zh-CN" altLang="en-US" sz="1800"/>
        </a:p>
      </dgm:t>
    </dgm:pt>
    <dgm:pt modelId="{EB8DC994-1429-476E-8FD4-10D0499CA473}" type="sibTrans" cxnId="{16B1EE9A-E91A-4F0B-8088-CA360FDE0AC9}">
      <dgm:prSet/>
      <dgm:spPr/>
      <dgm:t>
        <a:bodyPr/>
        <a:lstStyle/>
        <a:p>
          <a:endParaRPr lang="zh-CN" altLang="en-US" sz="1800"/>
        </a:p>
      </dgm:t>
    </dgm:pt>
    <dgm:pt modelId="{18A0675F-A051-48EA-BED2-643C753FB6C7}">
      <dgm:prSet phldrT="[文本]" custT="1"/>
      <dgm:spPr/>
      <dgm:t>
        <a:bodyPr/>
        <a:lstStyle/>
        <a:p>
          <a:r>
            <a:rPr lang="zh-CN" altLang="en-US" sz="1800" dirty="0"/>
            <a:t>离子轰击机制</a:t>
          </a:r>
          <a:r>
            <a:rPr lang="en-US" altLang="zh-CN" sz="1800" dirty="0"/>
            <a:t>10</a:t>
          </a:r>
          <a:r>
            <a:rPr lang="en-US" sz="1800" dirty="0"/>
            <a:t>μs</a:t>
          </a:r>
          <a:r>
            <a:rPr lang="zh-CN" altLang="en-US" sz="1800" dirty="0"/>
            <a:t>量级</a:t>
          </a:r>
        </a:p>
      </dgm:t>
    </dgm:pt>
    <dgm:pt modelId="{9C5362D0-9023-486C-A3D8-B67BA661B166}" type="parTrans" cxnId="{9F72B200-1FA8-4103-9A10-8626137ECD35}">
      <dgm:prSet custT="1"/>
      <dgm:spPr/>
      <dgm:t>
        <a:bodyPr/>
        <a:lstStyle/>
        <a:p>
          <a:endParaRPr lang="zh-CN" altLang="en-US" sz="1800"/>
        </a:p>
      </dgm:t>
    </dgm:pt>
    <dgm:pt modelId="{58118A45-E416-4509-B3A6-6A970CF7C873}" type="sibTrans" cxnId="{9F72B200-1FA8-4103-9A10-8626137ECD35}">
      <dgm:prSet/>
      <dgm:spPr/>
      <dgm:t>
        <a:bodyPr/>
        <a:lstStyle/>
        <a:p>
          <a:endParaRPr lang="zh-CN" altLang="en-US" sz="1800"/>
        </a:p>
      </dgm:t>
    </dgm:pt>
    <dgm:pt modelId="{553EC57E-6F68-4D9B-8BC8-CED9E2CC6F67}">
      <dgm:prSet phldrT="[文本]" custT="1"/>
      <dgm:spPr/>
      <dgm:t>
        <a:bodyPr/>
        <a:lstStyle/>
        <a:p>
          <a:r>
            <a:rPr lang="zh-CN" altLang="en-US" sz="1800" dirty="0"/>
            <a:t>光电效应机制</a:t>
          </a:r>
          <a:endParaRPr lang="en-US" altLang="zh-CN" sz="1800" dirty="0"/>
        </a:p>
        <a:p>
          <a:r>
            <a:rPr lang="zh-CN" altLang="en-US" sz="1800" dirty="0"/>
            <a:t>百</a:t>
          </a:r>
          <a:r>
            <a:rPr lang="en-US" altLang="zh-CN" sz="1800" dirty="0"/>
            <a:t>ns</a:t>
          </a:r>
          <a:r>
            <a:rPr lang="zh-CN" altLang="en-US" sz="1800" dirty="0"/>
            <a:t>量级</a:t>
          </a:r>
        </a:p>
      </dgm:t>
    </dgm:pt>
    <dgm:pt modelId="{33D5B03B-AC28-4F73-9C05-38BC64B93018}" type="parTrans" cxnId="{C045E52B-B30D-4684-828B-5F0C2D7BAA6C}">
      <dgm:prSet custT="1"/>
      <dgm:spPr/>
      <dgm:t>
        <a:bodyPr/>
        <a:lstStyle/>
        <a:p>
          <a:endParaRPr lang="zh-CN" altLang="en-US" sz="1800"/>
        </a:p>
      </dgm:t>
    </dgm:pt>
    <dgm:pt modelId="{AD4316BE-79DB-495C-81BE-EE78556DB9C7}" type="sibTrans" cxnId="{C045E52B-B30D-4684-828B-5F0C2D7BAA6C}">
      <dgm:prSet/>
      <dgm:spPr/>
      <dgm:t>
        <a:bodyPr/>
        <a:lstStyle/>
        <a:p>
          <a:endParaRPr lang="zh-CN" altLang="en-US" sz="1800"/>
        </a:p>
      </dgm:t>
    </dgm:pt>
    <dgm:pt modelId="{F97904F3-F46A-4797-9058-7513CF892744}" type="pres">
      <dgm:prSet presAssocID="{DB047DFC-F877-4E43-9466-63E5666F9ED1}" presName="diagram" presStyleCnt="0">
        <dgm:presLayoutVars>
          <dgm:chPref val="1"/>
          <dgm:dir/>
          <dgm:animOne val="branch"/>
          <dgm:animLvl val="lvl"/>
          <dgm:resizeHandles val="exact"/>
        </dgm:presLayoutVars>
      </dgm:prSet>
      <dgm:spPr/>
    </dgm:pt>
    <dgm:pt modelId="{D45BB71D-CEFB-4854-AA3D-986D91F6761F}" type="pres">
      <dgm:prSet presAssocID="{3F40470F-2E83-4243-8957-728DB52CDF5A}" presName="root1" presStyleCnt="0"/>
      <dgm:spPr/>
    </dgm:pt>
    <dgm:pt modelId="{21B3278D-F952-4ABB-94E7-CA67F3B14D8A}" type="pres">
      <dgm:prSet presAssocID="{3F40470F-2E83-4243-8957-728DB52CDF5A}" presName="LevelOneTextNode" presStyleLbl="node0" presStyleIdx="0" presStyleCnt="1">
        <dgm:presLayoutVars>
          <dgm:chPref val="3"/>
        </dgm:presLayoutVars>
      </dgm:prSet>
      <dgm:spPr/>
    </dgm:pt>
    <dgm:pt modelId="{7D8ABFA3-3107-467D-8267-FE3E249231AA}" type="pres">
      <dgm:prSet presAssocID="{3F40470F-2E83-4243-8957-728DB52CDF5A}" presName="level2hierChild" presStyleCnt="0"/>
      <dgm:spPr/>
    </dgm:pt>
    <dgm:pt modelId="{22821F82-2421-4935-BA95-28E81AA2A80B}" type="pres">
      <dgm:prSet presAssocID="{9C5362D0-9023-486C-A3D8-B67BA661B166}" presName="conn2-1" presStyleLbl="parChTrans1D2" presStyleIdx="0" presStyleCnt="2"/>
      <dgm:spPr/>
    </dgm:pt>
    <dgm:pt modelId="{959E2B78-9541-4BD9-A5DB-403F085661F6}" type="pres">
      <dgm:prSet presAssocID="{9C5362D0-9023-486C-A3D8-B67BA661B166}" presName="connTx" presStyleLbl="parChTrans1D2" presStyleIdx="0" presStyleCnt="2"/>
      <dgm:spPr/>
    </dgm:pt>
    <dgm:pt modelId="{544E7814-20BC-46F2-9DA4-B03AB45E1D8B}" type="pres">
      <dgm:prSet presAssocID="{18A0675F-A051-48EA-BED2-643C753FB6C7}" presName="root2" presStyleCnt="0"/>
      <dgm:spPr/>
    </dgm:pt>
    <dgm:pt modelId="{8F9A52B5-CAB4-4490-AE68-8D0BF9C8E2C4}" type="pres">
      <dgm:prSet presAssocID="{18A0675F-A051-48EA-BED2-643C753FB6C7}" presName="LevelTwoTextNode" presStyleLbl="node2" presStyleIdx="0" presStyleCnt="2">
        <dgm:presLayoutVars>
          <dgm:chPref val="3"/>
        </dgm:presLayoutVars>
      </dgm:prSet>
      <dgm:spPr/>
    </dgm:pt>
    <dgm:pt modelId="{5E2B7E98-CF3B-4600-A2FD-DFD71E1E4F94}" type="pres">
      <dgm:prSet presAssocID="{18A0675F-A051-48EA-BED2-643C753FB6C7}" presName="level3hierChild" presStyleCnt="0"/>
      <dgm:spPr/>
    </dgm:pt>
    <dgm:pt modelId="{E062FDD7-3867-4E51-8AAB-68C220DF0D00}" type="pres">
      <dgm:prSet presAssocID="{33D5B03B-AC28-4F73-9C05-38BC64B93018}" presName="conn2-1" presStyleLbl="parChTrans1D2" presStyleIdx="1" presStyleCnt="2"/>
      <dgm:spPr/>
    </dgm:pt>
    <dgm:pt modelId="{D8B6C0D2-380F-4F1D-A93D-E908F335D9CB}" type="pres">
      <dgm:prSet presAssocID="{33D5B03B-AC28-4F73-9C05-38BC64B93018}" presName="connTx" presStyleLbl="parChTrans1D2" presStyleIdx="1" presStyleCnt="2"/>
      <dgm:spPr/>
    </dgm:pt>
    <dgm:pt modelId="{5AB35281-E7E9-4622-AC12-1DDDA8983460}" type="pres">
      <dgm:prSet presAssocID="{553EC57E-6F68-4D9B-8BC8-CED9E2CC6F67}" presName="root2" presStyleCnt="0"/>
      <dgm:spPr/>
    </dgm:pt>
    <dgm:pt modelId="{2334D89E-BD9F-4240-B07B-BE3EC282FBE0}" type="pres">
      <dgm:prSet presAssocID="{553EC57E-6F68-4D9B-8BC8-CED9E2CC6F67}" presName="LevelTwoTextNode" presStyleLbl="node2" presStyleIdx="1" presStyleCnt="2">
        <dgm:presLayoutVars>
          <dgm:chPref val="3"/>
        </dgm:presLayoutVars>
      </dgm:prSet>
      <dgm:spPr/>
    </dgm:pt>
    <dgm:pt modelId="{2F1EF4ED-DE33-41B6-A2BA-6507E86853B1}" type="pres">
      <dgm:prSet presAssocID="{553EC57E-6F68-4D9B-8BC8-CED9E2CC6F67}" presName="level3hierChild" presStyleCnt="0"/>
      <dgm:spPr/>
    </dgm:pt>
  </dgm:ptLst>
  <dgm:cxnLst>
    <dgm:cxn modelId="{9F72B200-1FA8-4103-9A10-8626137ECD35}" srcId="{3F40470F-2E83-4243-8957-728DB52CDF5A}" destId="{18A0675F-A051-48EA-BED2-643C753FB6C7}" srcOrd="0" destOrd="0" parTransId="{9C5362D0-9023-486C-A3D8-B67BA661B166}" sibTransId="{58118A45-E416-4509-B3A6-6A970CF7C873}"/>
    <dgm:cxn modelId="{CA51EE1F-C643-4A96-AF32-7AD0D036180A}" type="presOf" srcId="{3F40470F-2E83-4243-8957-728DB52CDF5A}" destId="{21B3278D-F952-4ABB-94E7-CA67F3B14D8A}" srcOrd="0" destOrd="0" presId="urn:microsoft.com/office/officeart/2005/8/layout/hierarchy2"/>
    <dgm:cxn modelId="{B113B822-8AC2-4420-B473-8A3A08D3F9FB}" type="presOf" srcId="{33D5B03B-AC28-4F73-9C05-38BC64B93018}" destId="{E062FDD7-3867-4E51-8AAB-68C220DF0D00}" srcOrd="0" destOrd="0" presId="urn:microsoft.com/office/officeart/2005/8/layout/hierarchy2"/>
    <dgm:cxn modelId="{C045E52B-B30D-4684-828B-5F0C2D7BAA6C}" srcId="{3F40470F-2E83-4243-8957-728DB52CDF5A}" destId="{553EC57E-6F68-4D9B-8BC8-CED9E2CC6F67}" srcOrd="1" destOrd="0" parTransId="{33D5B03B-AC28-4F73-9C05-38BC64B93018}" sibTransId="{AD4316BE-79DB-495C-81BE-EE78556DB9C7}"/>
    <dgm:cxn modelId="{A5E9E933-1D47-49FB-8535-7B0C0182D5DC}" type="presOf" srcId="{18A0675F-A051-48EA-BED2-643C753FB6C7}" destId="{8F9A52B5-CAB4-4490-AE68-8D0BF9C8E2C4}" srcOrd="0" destOrd="0" presId="urn:microsoft.com/office/officeart/2005/8/layout/hierarchy2"/>
    <dgm:cxn modelId="{EE404E8C-A0A8-448F-AC9C-AF38C345C6BB}" type="presOf" srcId="{9C5362D0-9023-486C-A3D8-B67BA661B166}" destId="{22821F82-2421-4935-BA95-28E81AA2A80B}" srcOrd="0" destOrd="0" presId="urn:microsoft.com/office/officeart/2005/8/layout/hierarchy2"/>
    <dgm:cxn modelId="{16B1EE9A-E91A-4F0B-8088-CA360FDE0AC9}" srcId="{DB047DFC-F877-4E43-9466-63E5666F9ED1}" destId="{3F40470F-2E83-4243-8957-728DB52CDF5A}" srcOrd="0" destOrd="0" parTransId="{2F503988-2F3B-4CDB-BEDC-2CDCBFB69D7C}" sibTransId="{EB8DC994-1429-476E-8FD4-10D0499CA473}"/>
    <dgm:cxn modelId="{5B6A18AF-A4F5-4660-BC7E-38BECB1A91F5}" type="presOf" srcId="{DB047DFC-F877-4E43-9466-63E5666F9ED1}" destId="{F97904F3-F46A-4797-9058-7513CF892744}" srcOrd="0" destOrd="0" presId="urn:microsoft.com/office/officeart/2005/8/layout/hierarchy2"/>
    <dgm:cxn modelId="{ABA25FBE-A86C-4CDE-B8FC-7448F142D248}" type="presOf" srcId="{9C5362D0-9023-486C-A3D8-B67BA661B166}" destId="{959E2B78-9541-4BD9-A5DB-403F085661F6}" srcOrd="1" destOrd="0" presId="urn:microsoft.com/office/officeart/2005/8/layout/hierarchy2"/>
    <dgm:cxn modelId="{8F5D93F0-A7A7-4558-BDB4-DEA474D4B494}" type="presOf" srcId="{553EC57E-6F68-4D9B-8BC8-CED9E2CC6F67}" destId="{2334D89E-BD9F-4240-B07B-BE3EC282FBE0}" srcOrd="0" destOrd="0" presId="urn:microsoft.com/office/officeart/2005/8/layout/hierarchy2"/>
    <dgm:cxn modelId="{7C7AEDF6-2818-43C2-8702-F35A631EF1B6}" type="presOf" srcId="{33D5B03B-AC28-4F73-9C05-38BC64B93018}" destId="{D8B6C0D2-380F-4F1D-A93D-E908F335D9CB}" srcOrd="1" destOrd="0" presId="urn:microsoft.com/office/officeart/2005/8/layout/hierarchy2"/>
    <dgm:cxn modelId="{0F57C51C-2D2B-4BB5-A23A-FDD8427D0262}" type="presParOf" srcId="{F97904F3-F46A-4797-9058-7513CF892744}" destId="{D45BB71D-CEFB-4854-AA3D-986D91F6761F}" srcOrd="0" destOrd="0" presId="urn:microsoft.com/office/officeart/2005/8/layout/hierarchy2"/>
    <dgm:cxn modelId="{F6647A37-79AD-4B9B-B309-F5DE6E85993A}" type="presParOf" srcId="{D45BB71D-CEFB-4854-AA3D-986D91F6761F}" destId="{21B3278D-F952-4ABB-94E7-CA67F3B14D8A}" srcOrd="0" destOrd="0" presId="urn:microsoft.com/office/officeart/2005/8/layout/hierarchy2"/>
    <dgm:cxn modelId="{E3BFF1EF-86FB-487F-88E3-5C4DE0515EF4}" type="presParOf" srcId="{D45BB71D-CEFB-4854-AA3D-986D91F6761F}" destId="{7D8ABFA3-3107-467D-8267-FE3E249231AA}" srcOrd="1" destOrd="0" presId="urn:microsoft.com/office/officeart/2005/8/layout/hierarchy2"/>
    <dgm:cxn modelId="{EBA66632-A3FF-4158-BB40-4D58468207B6}" type="presParOf" srcId="{7D8ABFA3-3107-467D-8267-FE3E249231AA}" destId="{22821F82-2421-4935-BA95-28E81AA2A80B}" srcOrd="0" destOrd="0" presId="urn:microsoft.com/office/officeart/2005/8/layout/hierarchy2"/>
    <dgm:cxn modelId="{0A093ECA-66A4-4610-A635-0F862292F833}" type="presParOf" srcId="{22821F82-2421-4935-BA95-28E81AA2A80B}" destId="{959E2B78-9541-4BD9-A5DB-403F085661F6}" srcOrd="0" destOrd="0" presId="urn:microsoft.com/office/officeart/2005/8/layout/hierarchy2"/>
    <dgm:cxn modelId="{888CBF33-C4CB-496E-A65C-4BF7FBAC901D}" type="presParOf" srcId="{7D8ABFA3-3107-467D-8267-FE3E249231AA}" destId="{544E7814-20BC-46F2-9DA4-B03AB45E1D8B}" srcOrd="1" destOrd="0" presId="urn:microsoft.com/office/officeart/2005/8/layout/hierarchy2"/>
    <dgm:cxn modelId="{DEE07DF5-206A-45AF-80AE-685953E3D6B7}" type="presParOf" srcId="{544E7814-20BC-46F2-9DA4-B03AB45E1D8B}" destId="{8F9A52B5-CAB4-4490-AE68-8D0BF9C8E2C4}" srcOrd="0" destOrd="0" presId="urn:microsoft.com/office/officeart/2005/8/layout/hierarchy2"/>
    <dgm:cxn modelId="{6270DE93-4E4B-4B35-8F89-4A720AF17184}" type="presParOf" srcId="{544E7814-20BC-46F2-9DA4-B03AB45E1D8B}" destId="{5E2B7E98-CF3B-4600-A2FD-DFD71E1E4F94}" srcOrd="1" destOrd="0" presId="urn:microsoft.com/office/officeart/2005/8/layout/hierarchy2"/>
    <dgm:cxn modelId="{E903EBFD-063F-460B-8D65-976F6AACE104}" type="presParOf" srcId="{7D8ABFA3-3107-467D-8267-FE3E249231AA}" destId="{E062FDD7-3867-4E51-8AAB-68C220DF0D00}" srcOrd="2" destOrd="0" presId="urn:microsoft.com/office/officeart/2005/8/layout/hierarchy2"/>
    <dgm:cxn modelId="{87B6C74B-0FE9-469C-B15F-0FFDC0ABDC5E}" type="presParOf" srcId="{E062FDD7-3867-4E51-8AAB-68C220DF0D00}" destId="{D8B6C0D2-380F-4F1D-A93D-E908F335D9CB}" srcOrd="0" destOrd="0" presId="urn:microsoft.com/office/officeart/2005/8/layout/hierarchy2"/>
    <dgm:cxn modelId="{6D98B5DF-1D53-4680-9379-EAD4B3A14136}" type="presParOf" srcId="{7D8ABFA3-3107-467D-8267-FE3E249231AA}" destId="{5AB35281-E7E9-4622-AC12-1DDDA8983460}" srcOrd="3" destOrd="0" presId="urn:microsoft.com/office/officeart/2005/8/layout/hierarchy2"/>
    <dgm:cxn modelId="{9AC8CB49-41A0-4AE5-AEC5-D96889049135}" type="presParOf" srcId="{5AB35281-E7E9-4622-AC12-1DDDA8983460}" destId="{2334D89E-BD9F-4240-B07B-BE3EC282FBE0}" srcOrd="0" destOrd="0" presId="urn:microsoft.com/office/officeart/2005/8/layout/hierarchy2"/>
    <dgm:cxn modelId="{7922B779-B55C-4788-B5BF-0CE4D7B931F3}" type="presParOf" srcId="{5AB35281-E7E9-4622-AC12-1DDDA8983460}" destId="{2F1EF4ED-DE33-41B6-A2BA-6507E86853B1}" srcOrd="1" destOrd="0" presId="urn:microsoft.com/office/officeart/2005/8/layout/hierarchy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54015C-8C5C-4F31-8151-CD2F0C8D222D}" type="doc">
      <dgm:prSet loTypeId="urn:microsoft.com/office/officeart/2005/8/layout/process1" loCatId="process" qsTypeId="urn:microsoft.com/office/officeart/2005/8/quickstyle/simple1" qsCatId="simple" csTypeId="urn:microsoft.com/office/officeart/2005/8/colors/accent1_2" csCatId="accent1" phldr="1"/>
      <dgm:spPr/>
    </dgm:pt>
    <dgm:pt modelId="{9EC62443-E1C9-4171-83E1-2B2ECF959547}">
      <dgm:prSet phldrT="[文本]"/>
      <dgm:spPr/>
      <dgm:t>
        <a:bodyPr/>
        <a:lstStyle/>
        <a:p>
          <a:r>
            <a:rPr lang="zh-CN" altLang="en-US" dirty="0"/>
            <a:t>单次放电的电极烧蚀形貌</a:t>
          </a:r>
        </a:p>
      </dgm:t>
    </dgm:pt>
    <dgm:pt modelId="{125261D8-6413-46EC-A015-605664BA75BA}" type="parTrans" cxnId="{54D712FA-8950-4500-988C-2DB1D3A72D49}">
      <dgm:prSet/>
      <dgm:spPr/>
      <dgm:t>
        <a:bodyPr/>
        <a:lstStyle/>
        <a:p>
          <a:endParaRPr lang="zh-CN" altLang="en-US"/>
        </a:p>
      </dgm:t>
    </dgm:pt>
    <dgm:pt modelId="{ECC4C178-B6B5-4E2E-A533-D818381EB55F}" type="sibTrans" cxnId="{54D712FA-8950-4500-988C-2DB1D3A72D49}">
      <dgm:prSet/>
      <dgm:spPr>
        <a:solidFill>
          <a:srgbClr val="FF0000"/>
        </a:solidFill>
      </dgm:spPr>
      <dgm:t>
        <a:bodyPr/>
        <a:lstStyle/>
        <a:p>
          <a:endParaRPr lang="zh-CN" altLang="en-US"/>
        </a:p>
      </dgm:t>
    </dgm:pt>
    <dgm:pt modelId="{BA7955B0-E78D-4766-814E-7AB6AB36FC5F}">
      <dgm:prSet phldrT="[文本]"/>
      <dgm:spPr>
        <a:solidFill>
          <a:srgbClr val="7030A0"/>
        </a:solidFill>
      </dgm:spPr>
      <dgm:t>
        <a:bodyPr/>
        <a:lstStyle/>
        <a:p>
          <a:r>
            <a:rPr lang="zh-CN" altLang="en-US" dirty="0"/>
            <a:t>电极形貌演变</a:t>
          </a:r>
        </a:p>
      </dgm:t>
    </dgm:pt>
    <dgm:pt modelId="{994AFF97-0FEC-4417-B301-F807CB95A6EA}" type="parTrans" cxnId="{5B506AE0-A814-4410-9C24-8CF1132CC0B2}">
      <dgm:prSet/>
      <dgm:spPr/>
      <dgm:t>
        <a:bodyPr/>
        <a:lstStyle/>
        <a:p>
          <a:endParaRPr lang="zh-CN" altLang="en-US"/>
        </a:p>
      </dgm:t>
    </dgm:pt>
    <dgm:pt modelId="{229251CF-4F9F-4C34-A479-2108F6720145}" type="sibTrans" cxnId="{5B506AE0-A814-4410-9C24-8CF1132CC0B2}">
      <dgm:prSet/>
      <dgm:spPr>
        <a:solidFill>
          <a:srgbClr val="FF0000"/>
        </a:solidFill>
      </dgm:spPr>
      <dgm:t>
        <a:bodyPr/>
        <a:lstStyle/>
        <a:p>
          <a:endParaRPr lang="zh-CN" altLang="en-US"/>
        </a:p>
      </dgm:t>
    </dgm:pt>
    <dgm:pt modelId="{27BE3FFD-C236-4DDB-B9C9-3229EBA9964A}">
      <dgm:prSet phldrT="[文本]"/>
      <dgm:spPr>
        <a:solidFill>
          <a:srgbClr val="00B050"/>
        </a:solidFill>
      </dgm:spPr>
      <dgm:t>
        <a:bodyPr/>
        <a:lstStyle/>
        <a:p>
          <a:r>
            <a:rPr lang="zh-CN" altLang="en-US" dirty="0"/>
            <a:t>开关自放电性能劣化</a:t>
          </a:r>
        </a:p>
      </dgm:t>
    </dgm:pt>
    <dgm:pt modelId="{CC4B61C3-3D68-4EA4-BB3A-5D97761B3D14}" type="parTrans" cxnId="{C3687190-4374-4AC5-A967-B1E9F4AC156C}">
      <dgm:prSet/>
      <dgm:spPr/>
      <dgm:t>
        <a:bodyPr/>
        <a:lstStyle/>
        <a:p>
          <a:endParaRPr lang="zh-CN" altLang="en-US"/>
        </a:p>
      </dgm:t>
    </dgm:pt>
    <dgm:pt modelId="{CD4839A0-F48A-4054-B3D5-D4270203C90F}" type="sibTrans" cxnId="{C3687190-4374-4AC5-A967-B1E9F4AC156C}">
      <dgm:prSet/>
      <dgm:spPr/>
      <dgm:t>
        <a:bodyPr/>
        <a:lstStyle/>
        <a:p>
          <a:endParaRPr lang="zh-CN" altLang="en-US"/>
        </a:p>
      </dgm:t>
    </dgm:pt>
    <dgm:pt modelId="{47E95DD0-BB13-4A74-B2DE-94197A374AE8}" type="pres">
      <dgm:prSet presAssocID="{F554015C-8C5C-4F31-8151-CD2F0C8D222D}" presName="Name0" presStyleCnt="0">
        <dgm:presLayoutVars>
          <dgm:dir/>
          <dgm:resizeHandles val="exact"/>
        </dgm:presLayoutVars>
      </dgm:prSet>
      <dgm:spPr/>
    </dgm:pt>
    <dgm:pt modelId="{C6BEA4E1-8642-4F49-8747-25874F0DBF0E}" type="pres">
      <dgm:prSet presAssocID="{9EC62443-E1C9-4171-83E1-2B2ECF959547}" presName="node" presStyleLbl="node1" presStyleIdx="0" presStyleCnt="3">
        <dgm:presLayoutVars>
          <dgm:bulletEnabled val="1"/>
        </dgm:presLayoutVars>
      </dgm:prSet>
      <dgm:spPr/>
    </dgm:pt>
    <dgm:pt modelId="{98E3121D-C2C1-4B09-A8B2-06BFE57DB2CC}" type="pres">
      <dgm:prSet presAssocID="{ECC4C178-B6B5-4E2E-A533-D818381EB55F}" presName="sibTrans" presStyleLbl="sibTrans2D1" presStyleIdx="0" presStyleCnt="2"/>
      <dgm:spPr/>
    </dgm:pt>
    <dgm:pt modelId="{8B7CF30E-1C6D-4F8B-8ECC-6C9757286406}" type="pres">
      <dgm:prSet presAssocID="{ECC4C178-B6B5-4E2E-A533-D818381EB55F}" presName="connectorText" presStyleLbl="sibTrans2D1" presStyleIdx="0" presStyleCnt="2"/>
      <dgm:spPr/>
    </dgm:pt>
    <dgm:pt modelId="{8535617D-37B9-4CAC-9D8F-F2D7CF94B4F0}" type="pres">
      <dgm:prSet presAssocID="{BA7955B0-E78D-4766-814E-7AB6AB36FC5F}" presName="node" presStyleLbl="node1" presStyleIdx="1" presStyleCnt="3">
        <dgm:presLayoutVars>
          <dgm:bulletEnabled val="1"/>
        </dgm:presLayoutVars>
      </dgm:prSet>
      <dgm:spPr/>
    </dgm:pt>
    <dgm:pt modelId="{54027364-97AE-40EC-850C-4AC20FE2EA78}" type="pres">
      <dgm:prSet presAssocID="{229251CF-4F9F-4C34-A479-2108F6720145}" presName="sibTrans" presStyleLbl="sibTrans2D1" presStyleIdx="1" presStyleCnt="2"/>
      <dgm:spPr/>
    </dgm:pt>
    <dgm:pt modelId="{B295D537-9063-4C85-B78A-DECF2F9F2946}" type="pres">
      <dgm:prSet presAssocID="{229251CF-4F9F-4C34-A479-2108F6720145}" presName="connectorText" presStyleLbl="sibTrans2D1" presStyleIdx="1" presStyleCnt="2"/>
      <dgm:spPr/>
    </dgm:pt>
    <dgm:pt modelId="{BED2F915-0223-4000-9F1C-ED2A6A2FAEEE}" type="pres">
      <dgm:prSet presAssocID="{27BE3FFD-C236-4DDB-B9C9-3229EBA9964A}" presName="node" presStyleLbl="node1" presStyleIdx="2" presStyleCnt="3">
        <dgm:presLayoutVars>
          <dgm:bulletEnabled val="1"/>
        </dgm:presLayoutVars>
      </dgm:prSet>
      <dgm:spPr/>
    </dgm:pt>
  </dgm:ptLst>
  <dgm:cxnLst>
    <dgm:cxn modelId="{1955C805-339A-4C71-9FC1-E3693EC182D6}" type="presOf" srcId="{BA7955B0-E78D-4766-814E-7AB6AB36FC5F}" destId="{8535617D-37B9-4CAC-9D8F-F2D7CF94B4F0}" srcOrd="0" destOrd="0" presId="urn:microsoft.com/office/officeart/2005/8/layout/process1"/>
    <dgm:cxn modelId="{3331A42D-C3E4-4363-AFF3-7F14BB2C2D5C}" type="presOf" srcId="{27BE3FFD-C236-4DDB-B9C9-3229EBA9964A}" destId="{BED2F915-0223-4000-9F1C-ED2A6A2FAEEE}" srcOrd="0" destOrd="0" presId="urn:microsoft.com/office/officeart/2005/8/layout/process1"/>
    <dgm:cxn modelId="{9E557A87-4A77-405D-9653-49EC703E71F3}" type="presOf" srcId="{ECC4C178-B6B5-4E2E-A533-D818381EB55F}" destId="{8B7CF30E-1C6D-4F8B-8ECC-6C9757286406}" srcOrd="1" destOrd="0" presId="urn:microsoft.com/office/officeart/2005/8/layout/process1"/>
    <dgm:cxn modelId="{C3687190-4374-4AC5-A967-B1E9F4AC156C}" srcId="{F554015C-8C5C-4F31-8151-CD2F0C8D222D}" destId="{27BE3FFD-C236-4DDB-B9C9-3229EBA9964A}" srcOrd="2" destOrd="0" parTransId="{CC4B61C3-3D68-4EA4-BB3A-5D97761B3D14}" sibTransId="{CD4839A0-F48A-4054-B3D5-D4270203C90F}"/>
    <dgm:cxn modelId="{FFE1A699-EC75-4B72-A188-029D7C32C4F1}" type="presOf" srcId="{ECC4C178-B6B5-4E2E-A533-D818381EB55F}" destId="{98E3121D-C2C1-4B09-A8B2-06BFE57DB2CC}" srcOrd="0" destOrd="0" presId="urn:microsoft.com/office/officeart/2005/8/layout/process1"/>
    <dgm:cxn modelId="{EDFA89D3-0027-4FE8-BF86-A17E2DC82F53}" type="presOf" srcId="{229251CF-4F9F-4C34-A479-2108F6720145}" destId="{B295D537-9063-4C85-B78A-DECF2F9F2946}" srcOrd="1" destOrd="0" presId="urn:microsoft.com/office/officeart/2005/8/layout/process1"/>
    <dgm:cxn modelId="{5B506AE0-A814-4410-9C24-8CF1132CC0B2}" srcId="{F554015C-8C5C-4F31-8151-CD2F0C8D222D}" destId="{BA7955B0-E78D-4766-814E-7AB6AB36FC5F}" srcOrd="1" destOrd="0" parTransId="{994AFF97-0FEC-4417-B301-F807CB95A6EA}" sibTransId="{229251CF-4F9F-4C34-A479-2108F6720145}"/>
    <dgm:cxn modelId="{58689CE7-887B-4592-8304-C8411BE827E2}" type="presOf" srcId="{F554015C-8C5C-4F31-8151-CD2F0C8D222D}" destId="{47E95DD0-BB13-4A74-B2DE-94197A374AE8}" srcOrd="0" destOrd="0" presId="urn:microsoft.com/office/officeart/2005/8/layout/process1"/>
    <dgm:cxn modelId="{025C82E8-FB4B-455F-8B72-220E59CD0A6D}" type="presOf" srcId="{9EC62443-E1C9-4171-83E1-2B2ECF959547}" destId="{C6BEA4E1-8642-4F49-8747-25874F0DBF0E}" srcOrd="0" destOrd="0" presId="urn:microsoft.com/office/officeart/2005/8/layout/process1"/>
    <dgm:cxn modelId="{54D712FA-8950-4500-988C-2DB1D3A72D49}" srcId="{F554015C-8C5C-4F31-8151-CD2F0C8D222D}" destId="{9EC62443-E1C9-4171-83E1-2B2ECF959547}" srcOrd="0" destOrd="0" parTransId="{125261D8-6413-46EC-A015-605664BA75BA}" sibTransId="{ECC4C178-B6B5-4E2E-A533-D818381EB55F}"/>
    <dgm:cxn modelId="{C2CB3EFF-CD3A-4473-ADCB-9E46FE8BFDFB}" type="presOf" srcId="{229251CF-4F9F-4C34-A479-2108F6720145}" destId="{54027364-97AE-40EC-850C-4AC20FE2EA78}" srcOrd="0" destOrd="0" presId="urn:microsoft.com/office/officeart/2005/8/layout/process1"/>
    <dgm:cxn modelId="{28DFED26-4981-4348-957B-88F842B9FA04}" type="presParOf" srcId="{47E95DD0-BB13-4A74-B2DE-94197A374AE8}" destId="{C6BEA4E1-8642-4F49-8747-25874F0DBF0E}" srcOrd="0" destOrd="0" presId="urn:microsoft.com/office/officeart/2005/8/layout/process1"/>
    <dgm:cxn modelId="{E90CC992-8A14-45CC-97FA-81C041E75A85}" type="presParOf" srcId="{47E95DD0-BB13-4A74-B2DE-94197A374AE8}" destId="{98E3121D-C2C1-4B09-A8B2-06BFE57DB2CC}" srcOrd="1" destOrd="0" presId="urn:microsoft.com/office/officeart/2005/8/layout/process1"/>
    <dgm:cxn modelId="{C2E060CA-B35E-486F-AC66-024336B42B45}" type="presParOf" srcId="{98E3121D-C2C1-4B09-A8B2-06BFE57DB2CC}" destId="{8B7CF30E-1C6D-4F8B-8ECC-6C9757286406}" srcOrd="0" destOrd="0" presId="urn:microsoft.com/office/officeart/2005/8/layout/process1"/>
    <dgm:cxn modelId="{73CD47B8-56FC-4EBE-8412-087CE35E58F1}" type="presParOf" srcId="{47E95DD0-BB13-4A74-B2DE-94197A374AE8}" destId="{8535617D-37B9-4CAC-9D8F-F2D7CF94B4F0}" srcOrd="2" destOrd="0" presId="urn:microsoft.com/office/officeart/2005/8/layout/process1"/>
    <dgm:cxn modelId="{139E8B17-4BC3-4CE7-BCC2-BF1891E29A00}" type="presParOf" srcId="{47E95DD0-BB13-4A74-B2DE-94197A374AE8}" destId="{54027364-97AE-40EC-850C-4AC20FE2EA78}" srcOrd="3" destOrd="0" presId="urn:microsoft.com/office/officeart/2005/8/layout/process1"/>
    <dgm:cxn modelId="{ABE84AD8-B735-4B23-8499-4A81107C8002}" type="presParOf" srcId="{54027364-97AE-40EC-850C-4AC20FE2EA78}" destId="{B295D537-9063-4C85-B78A-DECF2F9F2946}" srcOrd="0" destOrd="0" presId="urn:microsoft.com/office/officeart/2005/8/layout/process1"/>
    <dgm:cxn modelId="{7EBC578A-55DE-4294-9422-EC7CAB604FD6}" type="presParOf" srcId="{47E95DD0-BB13-4A74-B2DE-94197A374AE8}" destId="{BED2F915-0223-4000-9F1C-ED2A6A2FAEE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2396B-3FFF-43D8-8835-687AD4FAE59C}">
      <dsp:nvSpPr>
        <dsp:cNvPr id="0" name=""/>
        <dsp:cNvSpPr/>
      </dsp:nvSpPr>
      <dsp:spPr>
        <a:xfrm>
          <a:off x="675097" y="0"/>
          <a:ext cx="1696652" cy="1142118"/>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CN" sz="1700" b="1" kern="1200" dirty="0">
              <a:solidFill>
                <a:srgbClr val="FF0000"/>
              </a:solidFill>
              <a:latin typeface="Times New Roman" pitchFamily="18" charset="0"/>
              <a:cs typeface="Times New Roman" pitchFamily="18" charset="0"/>
            </a:rPr>
            <a:t>FLTD</a:t>
          </a:r>
          <a:r>
            <a:rPr lang="zh-CN" altLang="en-US" sz="1700" b="1" kern="1200" dirty="0">
              <a:solidFill>
                <a:srgbClr val="FF0000"/>
              </a:solidFill>
              <a:latin typeface="Times New Roman" pitchFamily="18" charset="0"/>
              <a:cs typeface="Times New Roman" pitchFamily="18" charset="0"/>
            </a:rPr>
            <a:t>是目前大型装置设计的主要技术路线</a:t>
          </a:r>
        </a:p>
      </dsp:txBody>
      <dsp:txXfrm>
        <a:off x="708548" y="33451"/>
        <a:ext cx="1629750" cy="1075216"/>
      </dsp:txXfrm>
    </dsp:sp>
    <dsp:sp modelId="{0E41F2DD-0AB8-4FF6-ADA6-0DEA2DCA1000}">
      <dsp:nvSpPr>
        <dsp:cNvPr id="0" name=""/>
        <dsp:cNvSpPr/>
      </dsp:nvSpPr>
      <dsp:spPr>
        <a:xfrm>
          <a:off x="2371749" y="504262"/>
          <a:ext cx="678661" cy="133593"/>
        </a:xfrm>
        <a:custGeom>
          <a:avLst/>
          <a:gdLst/>
          <a:ahLst/>
          <a:cxnLst/>
          <a:rect l="0" t="0" r="0" b="0"/>
          <a:pathLst>
            <a:path>
              <a:moveTo>
                <a:pt x="0" y="66796"/>
              </a:moveTo>
              <a:lnTo>
                <a:pt x="678661" y="66796"/>
              </a:lnTo>
            </a:path>
          </a:pathLst>
        </a:cu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b="1" kern="1200">
            <a:latin typeface="Times New Roman" pitchFamily="18" charset="0"/>
            <a:cs typeface="Times New Roman" pitchFamily="18" charset="0"/>
          </a:endParaRPr>
        </a:p>
      </dsp:txBody>
      <dsp:txXfrm>
        <a:off x="2694113" y="554092"/>
        <a:ext cx="33933" cy="33933"/>
      </dsp:txXfrm>
    </dsp:sp>
    <dsp:sp modelId="{E0462123-5518-410A-88A5-14BC60901660}">
      <dsp:nvSpPr>
        <dsp:cNvPr id="0" name=""/>
        <dsp:cNvSpPr/>
      </dsp:nvSpPr>
      <dsp:spPr>
        <a:xfrm>
          <a:off x="3050410" y="0"/>
          <a:ext cx="1696652" cy="1142118"/>
        </a:xfrm>
        <a:prstGeom prst="roundRect">
          <a:avLst>
            <a:gd name="adj" fmla="val 10000"/>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altLang="zh-CN" sz="1700" b="1" kern="1200" dirty="0">
              <a:latin typeface="Times New Roman" pitchFamily="18" charset="0"/>
              <a:cs typeface="Times New Roman" pitchFamily="18" charset="0"/>
            </a:rPr>
            <a:t>FLTD</a:t>
          </a:r>
          <a:r>
            <a:rPr lang="zh-CN" altLang="en-US" sz="1700" b="1" kern="1200" dirty="0">
              <a:latin typeface="Times New Roman" pitchFamily="18" charset="0"/>
              <a:cs typeface="Times New Roman" pitchFamily="18" charset="0"/>
            </a:rPr>
            <a:t>装置需要几十万只气体开关同步工作</a:t>
          </a:r>
          <a:endParaRPr lang="zh-CN" altLang="en-US" sz="1700" b="1" kern="1200" baseline="30000" dirty="0">
            <a:latin typeface="Times New Roman" pitchFamily="18" charset="0"/>
            <a:cs typeface="Times New Roman" pitchFamily="18" charset="0"/>
          </a:endParaRPr>
        </a:p>
      </dsp:txBody>
      <dsp:txXfrm>
        <a:off x="3083861" y="33451"/>
        <a:ext cx="1629750" cy="1075216"/>
      </dsp:txXfrm>
    </dsp:sp>
    <dsp:sp modelId="{713FF0AE-8616-4B99-BD1D-78A38ED0F25D}">
      <dsp:nvSpPr>
        <dsp:cNvPr id="0" name=""/>
        <dsp:cNvSpPr/>
      </dsp:nvSpPr>
      <dsp:spPr>
        <a:xfrm>
          <a:off x="4747063" y="504262"/>
          <a:ext cx="678660" cy="133593"/>
        </a:xfrm>
        <a:custGeom>
          <a:avLst/>
          <a:gdLst/>
          <a:ahLst/>
          <a:cxnLst/>
          <a:rect l="0" t="0" r="0" b="0"/>
          <a:pathLst>
            <a:path>
              <a:moveTo>
                <a:pt x="0" y="66796"/>
              </a:moveTo>
              <a:lnTo>
                <a:pt x="678660" y="66796"/>
              </a:lnTo>
            </a:path>
          </a:pathLst>
        </a:custGeom>
        <a:noFill/>
        <a:ln w="1905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b="1" kern="1200">
            <a:latin typeface="Times New Roman" pitchFamily="18" charset="0"/>
            <a:cs typeface="Times New Roman" pitchFamily="18" charset="0"/>
          </a:endParaRPr>
        </a:p>
      </dsp:txBody>
      <dsp:txXfrm>
        <a:off x="5069427" y="554092"/>
        <a:ext cx="33933" cy="33933"/>
      </dsp:txXfrm>
    </dsp:sp>
    <dsp:sp modelId="{C7CC7DFA-46F6-4203-8FA8-152E1B4D558C}">
      <dsp:nvSpPr>
        <dsp:cNvPr id="0" name=""/>
        <dsp:cNvSpPr/>
      </dsp:nvSpPr>
      <dsp:spPr>
        <a:xfrm>
          <a:off x="5425724" y="0"/>
          <a:ext cx="1696652" cy="1142118"/>
        </a:xfrm>
        <a:prstGeom prst="roundRect">
          <a:avLst>
            <a:gd name="adj" fmla="val 10000"/>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CN" altLang="en-US" sz="1700" b="1" kern="1200" dirty="0">
              <a:latin typeface="Times New Roman" pitchFamily="18" charset="0"/>
              <a:cs typeface="Times New Roman" pitchFamily="18" charset="0"/>
            </a:rPr>
            <a:t>要求</a:t>
          </a:r>
          <a:r>
            <a:rPr lang="zh-CN" sz="1700" b="1" kern="1200" dirty="0"/>
            <a:t>开关自放电概率达到百万分之一</a:t>
          </a:r>
          <a:endParaRPr lang="zh-CN" altLang="en-US" sz="1700" b="1" kern="1200" dirty="0">
            <a:latin typeface="Times New Roman" pitchFamily="18" charset="0"/>
            <a:cs typeface="Times New Roman" pitchFamily="18" charset="0"/>
          </a:endParaRPr>
        </a:p>
      </dsp:txBody>
      <dsp:txXfrm>
        <a:off x="5459175" y="33451"/>
        <a:ext cx="1629750" cy="1075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9B709-D111-45C2-9B42-065E4032DAAC}">
      <dsp:nvSpPr>
        <dsp:cNvPr id="0" name=""/>
        <dsp:cNvSpPr/>
      </dsp:nvSpPr>
      <dsp:spPr>
        <a:xfrm>
          <a:off x="3670" y="1003764"/>
          <a:ext cx="1444994" cy="722497"/>
        </a:xfrm>
        <a:prstGeom prst="roundRect">
          <a:avLst>
            <a:gd name="adj" fmla="val 10000"/>
          </a:avLst>
        </a:prstGeom>
        <a:solidFill>
          <a:srgbClr val="FFC000"/>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solidFill>
                <a:schemeClr val="tx1"/>
              </a:solidFill>
              <a:latin typeface="Times New Roman" pitchFamily="18" charset="0"/>
              <a:cs typeface="Times New Roman" pitchFamily="18" charset="0"/>
            </a:rPr>
            <a:t>百万分之一的自放概率</a:t>
          </a:r>
        </a:p>
      </dsp:txBody>
      <dsp:txXfrm>
        <a:off x="24831" y="1024925"/>
        <a:ext cx="1402672" cy="680175"/>
      </dsp:txXfrm>
    </dsp:sp>
    <dsp:sp modelId="{67B59C6C-DF5E-4197-91CE-39F3F2DCE650}">
      <dsp:nvSpPr>
        <dsp:cNvPr id="0" name=""/>
        <dsp:cNvSpPr/>
      </dsp:nvSpPr>
      <dsp:spPr>
        <a:xfrm rot="18289469">
          <a:off x="1231593" y="925758"/>
          <a:ext cx="1012140" cy="47636"/>
        </a:xfrm>
        <a:custGeom>
          <a:avLst/>
          <a:gdLst/>
          <a:ahLst/>
          <a:cxnLst/>
          <a:rect l="0" t="0" r="0" b="0"/>
          <a:pathLst>
            <a:path>
              <a:moveTo>
                <a:pt x="0" y="23818"/>
              </a:moveTo>
              <a:lnTo>
                <a:pt x="1012140" y="2381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Times New Roman" pitchFamily="18" charset="0"/>
            <a:cs typeface="Times New Roman" pitchFamily="18" charset="0"/>
          </a:endParaRPr>
        </a:p>
      </dsp:txBody>
      <dsp:txXfrm>
        <a:off x="1712360" y="924273"/>
        <a:ext cx="50607" cy="50607"/>
      </dsp:txXfrm>
    </dsp:sp>
    <dsp:sp modelId="{F593B0C5-A6DE-4902-B170-A10B9E039E5A}">
      <dsp:nvSpPr>
        <dsp:cNvPr id="0" name=""/>
        <dsp:cNvSpPr/>
      </dsp:nvSpPr>
      <dsp:spPr>
        <a:xfrm>
          <a:off x="2026662" y="172892"/>
          <a:ext cx="1444994" cy="722497"/>
        </a:xfrm>
        <a:prstGeom prst="roundRect">
          <a:avLst>
            <a:gd name="adj" fmla="val 10000"/>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Times New Roman" pitchFamily="18" charset="0"/>
              <a:cs typeface="Times New Roman" pitchFamily="18" charset="0"/>
            </a:rPr>
            <a:t>实验评估方法逐渐失效</a:t>
          </a:r>
        </a:p>
      </dsp:txBody>
      <dsp:txXfrm>
        <a:off x="2047823" y="194053"/>
        <a:ext cx="1402672" cy="680175"/>
      </dsp:txXfrm>
    </dsp:sp>
    <dsp:sp modelId="{18504E35-43BF-4967-8CCB-9CE03E8951B8}">
      <dsp:nvSpPr>
        <dsp:cNvPr id="0" name=""/>
        <dsp:cNvSpPr/>
      </dsp:nvSpPr>
      <dsp:spPr>
        <a:xfrm>
          <a:off x="3471656" y="510322"/>
          <a:ext cx="577997" cy="47636"/>
        </a:xfrm>
        <a:custGeom>
          <a:avLst/>
          <a:gdLst/>
          <a:ahLst/>
          <a:cxnLst/>
          <a:rect l="0" t="0" r="0" b="0"/>
          <a:pathLst>
            <a:path>
              <a:moveTo>
                <a:pt x="0" y="23818"/>
              </a:moveTo>
              <a:lnTo>
                <a:pt x="577997" y="2381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Times New Roman" pitchFamily="18" charset="0"/>
            <a:cs typeface="Times New Roman" pitchFamily="18" charset="0"/>
          </a:endParaRPr>
        </a:p>
      </dsp:txBody>
      <dsp:txXfrm>
        <a:off x="3746205" y="519691"/>
        <a:ext cx="28899" cy="28899"/>
      </dsp:txXfrm>
    </dsp:sp>
    <dsp:sp modelId="{373BBE7B-6059-46E7-A294-63720DCAEFF3}">
      <dsp:nvSpPr>
        <dsp:cNvPr id="0" name=""/>
        <dsp:cNvSpPr/>
      </dsp:nvSpPr>
      <dsp:spPr>
        <a:xfrm>
          <a:off x="4049654" y="172892"/>
          <a:ext cx="1444994" cy="722497"/>
        </a:xfrm>
        <a:prstGeom prst="roundRect">
          <a:avLst>
            <a:gd name="adj" fmla="val 10000"/>
          </a:avLst>
        </a:prstGeom>
        <a:solidFill>
          <a:schemeClr val="accent2">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Times New Roman" pitchFamily="18" charset="0"/>
              <a:cs typeface="Times New Roman" pitchFamily="18" charset="0"/>
            </a:rPr>
            <a:t>难以通过实验的方法来评估</a:t>
          </a:r>
        </a:p>
      </dsp:txBody>
      <dsp:txXfrm>
        <a:off x="4070815" y="194053"/>
        <a:ext cx="1402672" cy="680175"/>
      </dsp:txXfrm>
    </dsp:sp>
    <dsp:sp modelId="{003DC45C-2E1C-43D7-8EEE-7378FAD1219D}">
      <dsp:nvSpPr>
        <dsp:cNvPr id="0" name=""/>
        <dsp:cNvSpPr/>
      </dsp:nvSpPr>
      <dsp:spPr>
        <a:xfrm>
          <a:off x="1448664" y="1341194"/>
          <a:ext cx="577997" cy="47636"/>
        </a:xfrm>
        <a:custGeom>
          <a:avLst/>
          <a:gdLst/>
          <a:ahLst/>
          <a:cxnLst/>
          <a:rect l="0" t="0" r="0" b="0"/>
          <a:pathLst>
            <a:path>
              <a:moveTo>
                <a:pt x="0" y="23818"/>
              </a:moveTo>
              <a:lnTo>
                <a:pt x="577997" y="2381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Times New Roman" pitchFamily="18" charset="0"/>
            <a:cs typeface="Times New Roman" pitchFamily="18" charset="0"/>
          </a:endParaRPr>
        </a:p>
      </dsp:txBody>
      <dsp:txXfrm>
        <a:off x="1723213" y="1350563"/>
        <a:ext cx="28899" cy="28899"/>
      </dsp:txXfrm>
    </dsp:sp>
    <dsp:sp modelId="{FCFC3E60-02D4-4805-9D53-665EC62268A0}">
      <dsp:nvSpPr>
        <dsp:cNvPr id="0" name=""/>
        <dsp:cNvSpPr/>
      </dsp:nvSpPr>
      <dsp:spPr>
        <a:xfrm>
          <a:off x="2026662" y="1003764"/>
          <a:ext cx="1444994" cy="722497"/>
        </a:xfrm>
        <a:prstGeom prst="roundRect">
          <a:avLst>
            <a:gd name="adj" fmla="val 10000"/>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Times New Roman" pitchFamily="18" charset="0"/>
              <a:cs typeface="Times New Roman" pitchFamily="18" charset="0"/>
            </a:rPr>
            <a:t>当前开关自放电概率达到</a:t>
          </a:r>
          <a:r>
            <a:rPr lang="en-US" altLang="zh-CN" sz="1600" kern="1200" baseline="0" dirty="0">
              <a:latin typeface="Times New Roman" pitchFamily="18" charset="0"/>
              <a:cs typeface="Times New Roman" pitchFamily="18" charset="0"/>
            </a:rPr>
            <a:t>10</a:t>
          </a:r>
          <a:r>
            <a:rPr lang="en-US" altLang="zh-CN" sz="1600" kern="1200" baseline="30000" dirty="0">
              <a:latin typeface="Times New Roman" pitchFamily="18" charset="0"/>
              <a:cs typeface="Times New Roman" pitchFamily="18" charset="0"/>
            </a:rPr>
            <a:t>-4</a:t>
          </a:r>
          <a:endParaRPr lang="zh-CN" altLang="en-US" sz="1600" kern="1200" baseline="0" dirty="0">
            <a:latin typeface="Times New Roman" pitchFamily="18" charset="0"/>
            <a:cs typeface="Times New Roman" pitchFamily="18" charset="0"/>
          </a:endParaRPr>
        </a:p>
      </dsp:txBody>
      <dsp:txXfrm>
        <a:off x="2047823" y="1024925"/>
        <a:ext cx="1402672" cy="680175"/>
      </dsp:txXfrm>
    </dsp:sp>
    <dsp:sp modelId="{A08E41A5-0B4F-410D-9B3A-6B81FBDCF549}">
      <dsp:nvSpPr>
        <dsp:cNvPr id="0" name=""/>
        <dsp:cNvSpPr/>
      </dsp:nvSpPr>
      <dsp:spPr>
        <a:xfrm>
          <a:off x="3471656" y="1341194"/>
          <a:ext cx="577997" cy="47636"/>
        </a:xfrm>
        <a:custGeom>
          <a:avLst/>
          <a:gdLst/>
          <a:ahLst/>
          <a:cxnLst/>
          <a:rect l="0" t="0" r="0" b="0"/>
          <a:pathLst>
            <a:path>
              <a:moveTo>
                <a:pt x="0" y="23818"/>
              </a:moveTo>
              <a:lnTo>
                <a:pt x="577997" y="2381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Times New Roman" pitchFamily="18" charset="0"/>
            <a:cs typeface="Times New Roman" pitchFamily="18" charset="0"/>
          </a:endParaRPr>
        </a:p>
      </dsp:txBody>
      <dsp:txXfrm>
        <a:off x="3746205" y="1350563"/>
        <a:ext cx="28899" cy="28899"/>
      </dsp:txXfrm>
    </dsp:sp>
    <dsp:sp modelId="{70B259BD-6F20-441F-B843-DFFCB84F1C8D}">
      <dsp:nvSpPr>
        <dsp:cNvPr id="0" name=""/>
        <dsp:cNvSpPr/>
      </dsp:nvSpPr>
      <dsp:spPr>
        <a:xfrm>
          <a:off x="4049654" y="1003764"/>
          <a:ext cx="1444994" cy="722497"/>
        </a:xfrm>
        <a:prstGeom prst="roundRect">
          <a:avLst>
            <a:gd name="adj" fmla="val 10000"/>
          </a:avLst>
        </a:prstGeom>
        <a:solidFill>
          <a:schemeClr val="accent2">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latin typeface="Times New Roman" pitchFamily="18" charset="0"/>
              <a:cs typeface="Times New Roman" pitchFamily="18" charset="0"/>
            </a:rPr>
            <a:t>开关优化设计缺少理论指导</a:t>
          </a:r>
        </a:p>
      </dsp:txBody>
      <dsp:txXfrm>
        <a:off x="4070815" y="1024925"/>
        <a:ext cx="1402672" cy="680175"/>
      </dsp:txXfrm>
    </dsp:sp>
    <dsp:sp modelId="{647C16AB-9208-40B8-8277-D9B17BE035B9}">
      <dsp:nvSpPr>
        <dsp:cNvPr id="0" name=""/>
        <dsp:cNvSpPr/>
      </dsp:nvSpPr>
      <dsp:spPr>
        <a:xfrm rot="3310531">
          <a:off x="1231593" y="1756630"/>
          <a:ext cx="1012140" cy="47636"/>
        </a:xfrm>
        <a:custGeom>
          <a:avLst/>
          <a:gdLst/>
          <a:ahLst/>
          <a:cxnLst/>
          <a:rect l="0" t="0" r="0" b="0"/>
          <a:pathLst>
            <a:path>
              <a:moveTo>
                <a:pt x="0" y="23818"/>
              </a:moveTo>
              <a:lnTo>
                <a:pt x="1012140" y="2381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1712360" y="1755145"/>
        <a:ext cx="50607" cy="50607"/>
      </dsp:txXfrm>
    </dsp:sp>
    <dsp:sp modelId="{17392335-9B22-4AB6-867C-EF4955A5195F}">
      <dsp:nvSpPr>
        <dsp:cNvPr id="0" name=""/>
        <dsp:cNvSpPr/>
      </dsp:nvSpPr>
      <dsp:spPr>
        <a:xfrm>
          <a:off x="2026662" y="1834636"/>
          <a:ext cx="1444994" cy="722497"/>
        </a:xfrm>
        <a:prstGeom prst="roundRect">
          <a:avLst>
            <a:gd name="adj" fmla="val 10000"/>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实验发现了寿命问题</a:t>
          </a:r>
        </a:p>
      </dsp:txBody>
      <dsp:txXfrm>
        <a:off x="2047823" y="1855797"/>
        <a:ext cx="1402672" cy="680175"/>
      </dsp:txXfrm>
    </dsp:sp>
    <dsp:sp modelId="{3B9CAF68-EF91-4B04-8A47-41AD66DCB54F}">
      <dsp:nvSpPr>
        <dsp:cNvPr id="0" name=""/>
        <dsp:cNvSpPr/>
      </dsp:nvSpPr>
      <dsp:spPr>
        <a:xfrm>
          <a:off x="3471656" y="2172066"/>
          <a:ext cx="577997" cy="47636"/>
        </a:xfrm>
        <a:custGeom>
          <a:avLst/>
          <a:gdLst/>
          <a:ahLst/>
          <a:cxnLst/>
          <a:rect l="0" t="0" r="0" b="0"/>
          <a:pathLst>
            <a:path>
              <a:moveTo>
                <a:pt x="0" y="23818"/>
              </a:moveTo>
              <a:lnTo>
                <a:pt x="577997" y="2381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3746205" y="2181434"/>
        <a:ext cx="28899" cy="28899"/>
      </dsp:txXfrm>
    </dsp:sp>
    <dsp:sp modelId="{2E8A38AD-8ADF-4235-90D7-DED747EDE729}">
      <dsp:nvSpPr>
        <dsp:cNvPr id="0" name=""/>
        <dsp:cNvSpPr/>
      </dsp:nvSpPr>
      <dsp:spPr>
        <a:xfrm>
          <a:off x="4049654" y="1834636"/>
          <a:ext cx="1444994" cy="722497"/>
        </a:xfrm>
        <a:prstGeom prst="roundRect">
          <a:avLst>
            <a:gd name="adj" fmla="val 10000"/>
          </a:avLst>
        </a:prstGeom>
        <a:solidFill>
          <a:schemeClr val="accent2">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暂无有效的评估方法</a:t>
          </a:r>
        </a:p>
      </dsp:txBody>
      <dsp:txXfrm>
        <a:off x="4070815" y="1855797"/>
        <a:ext cx="1402672" cy="6801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BDE78-5932-45ED-9E72-1E90BC5D7678}">
      <dsp:nvSpPr>
        <dsp:cNvPr id="0" name=""/>
        <dsp:cNvSpPr/>
      </dsp:nvSpPr>
      <dsp:spPr>
        <a:xfrm>
          <a:off x="2739" y="757133"/>
          <a:ext cx="1386481" cy="1136348"/>
        </a:xfrm>
        <a:prstGeom prst="roundRect">
          <a:avLst>
            <a:gd name="adj" fmla="val 10000"/>
          </a:avLst>
        </a:prstGeom>
        <a:solidFill>
          <a:schemeClr val="accent2">
            <a:lumMod val="20000"/>
            <a:lumOff val="8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现有的开关放电模型</a:t>
          </a:r>
          <a:endParaRPr lang="zh-CN" altLang="en-US" sz="1800" kern="1200" baseline="0" dirty="0"/>
        </a:p>
      </dsp:txBody>
      <dsp:txXfrm>
        <a:off x="36021" y="790415"/>
        <a:ext cx="1319917" cy="1069784"/>
      </dsp:txXfrm>
    </dsp:sp>
    <dsp:sp modelId="{A087B1C5-CECF-4C60-9A49-9D6CE7EE23E0}">
      <dsp:nvSpPr>
        <dsp:cNvPr id="0" name=""/>
        <dsp:cNvSpPr/>
      </dsp:nvSpPr>
      <dsp:spPr>
        <a:xfrm rot="19457599">
          <a:off x="1283993" y="960023"/>
          <a:ext cx="1119533" cy="77167"/>
        </a:xfrm>
        <a:custGeom>
          <a:avLst/>
          <a:gdLst/>
          <a:ahLst/>
          <a:cxnLst/>
          <a:rect l="0" t="0" r="0" b="0"/>
          <a:pathLst>
            <a:path>
              <a:moveTo>
                <a:pt x="0" y="38583"/>
              </a:moveTo>
              <a:lnTo>
                <a:pt x="1119533" y="385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1815771" y="970619"/>
        <a:ext cx="55976" cy="55976"/>
      </dsp:txXfrm>
    </dsp:sp>
    <dsp:sp modelId="{13B2876D-C67E-4AFB-A0A4-57F7BF05B156}">
      <dsp:nvSpPr>
        <dsp:cNvPr id="0" name=""/>
        <dsp:cNvSpPr/>
      </dsp:nvSpPr>
      <dsp:spPr>
        <a:xfrm>
          <a:off x="2298299" y="103733"/>
          <a:ext cx="1634409" cy="1136348"/>
        </a:xfrm>
        <a:prstGeom prst="roundRect">
          <a:avLst>
            <a:gd name="adj" fmla="val 10000"/>
          </a:avLst>
        </a:prstGeom>
        <a:solidFill>
          <a:schemeClr val="tx2">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宏观描述：</a:t>
          </a:r>
          <a:r>
            <a:rPr lang="en-US" altLang="zh-CN" sz="1800" kern="1200" dirty="0"/>
            <a:t>Townsend</a:t>
          </a:r>
          <a:r>
            <a:rPr lang="zh-CN" altLang="en-US" sz="1800" kern="1200" dirty="0"/>
            <a:t>、流注等</a:t>
          </a:r>
        </a:p>
      </dsp:txBody>
      <dsp:txXfrm>
        <a:off x="2331581" y="137015"/>
        <a:ext cx="1567845" cy="1069784"/>
      </dsp:txXfrm>
    </dsp:sp>
    <dsp:sp modelId="{572B20B4-DA19-4B1D-9CC3-2FB617CECF9F}">
      <dsp:nvSpPr>
        <dsp:cNvPr id="0" name=""/>
        <dsp:cNvSpPr/>
      </dsp:nvSpPr>
      <dsp:spPr>
        <a:xfrm>
          <a:off x="3932708" y="633323"/>
          <a:ext cx="909078" cy="77167"/>
        </a:xfrm>
        <a:custGeom>
          <a:avLst/>
          <a:gdLst/>
          <a:ahLst/>
          <a:cxnLst/>
          <a:rect l="0" t="0" r="0" b="0"/>
          <a:pathLst>
            <a:path>
              <a:moveTo>
                <a:pt x="0" y="38583"/>
              </a:moveTo>
              <a:lnTo>
                <a:pt x="909078" y="3858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4364521" y="649180"/>
        <a:ext cx="45453" cy="45453"/>
      </dsp:txXfrm>
    </dsp:sp>
    <dsp:sp modelId="{6E64C4D5-2D89-4A57-B47C-EAB3AC5B4F1C}">
      <dsp:nvSpPr>
        <dsp:cNvPr id="0" name=""/>
        <dsp:cNvSpPr/>
      </dsp:nvSpPr>
      <dsp:spPr>
        <a:xfrm>
          <a:off x="4841787" y="103733"/>
          <a:ext cx="2644304" cy="1136348"/>
        </a:xfrm>
        <a:prstGeom prst="roundRect">
          <a:avLst>
            <a:gd name="adj" fmla="val 10000"/>
          </a:avLst>
        </a:prstGeom>
        <a:solidFill>
          <a:schemeClr val="bg2">
            <a:lumMod val="9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只给出击穿阈值电压，没有统计特征，不反映放电概率分布</a:t>
          </a:r>
        </a:p>
      </dsp:txBody>
      <dsp:txXfrm>
        <a:off x="4875069" y="137015"/>
        <a:ext cx="2577740" cy="1069784"/>
      </dsp:txXfrm>
    </dsp:sp>
    <dsp:sp modelId="{E0D890DB-EE46-4470-8D2D-7128CDEE4E6D}">
      <dsp:nvSpPr>
        <dsp:cNvPr id="0" name=""/>
        <dsp:cNvSpPr/>
      </dsp:nvSpPr>
      <dsp:spPr>
        <a:xfrm rot="2142401">
          <a:off x="1283993" y="1613424"/>
          <a:ext cx="1119533" cy="77167"/>
        </a:xfrm>
        <a:custGeom>
          <a:avLst/>
          <a:gdLst/>
          <a:ahLst/>
          <a:cxnLst/>
          <a:rect l="0" t="0" r="0" b="0"/>
          <a:pathLst>
            <a:path>
              <a:moveTo>
                <a:pt x="0" y="38583"/>
              </a:moveTo>
              <a:lnTo>
                <a:pt x="1119533" y="385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1815771" y="1624019"/>
        <a:ext cx="55976" cy="55976"/>
      </dsp:txXfrm>
    </dsp:sp>
    <dsp:sp modelId="{822A8354-6E66-4AF6-9DE9-04F5CAC2FCDD}">
      <dsp:nvSpPr>
        <dsp:cNvPr id="0" name=""/>
        <dsp:cNvSpPr/>
      </dsp:nvSpPr>
      <dsp:spPr>
        <a:xfrm>
          <a:off x="2298299" y="1410534"/>
          <a:ext cx="1634409" cy="1136348"/>
        </a:xfrm>
        <a:prstGeom prst="roundRect">
          <a:avLst>
            <a:gd name="adj" fmla="val 10000"/>
          </a:avLst>
        </a:prstGeom>
        <a:solidFill>
          <a:schemeClr val="tx2">
            <a:lumMod val="40000"/>
            <a:lumOff val="6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粒子计算方法</a:t>
          </a:r>
        </a:p>
      </dsp:txBody>
      <dsp:txXfrm>
        <a:off x="2331581" y="1443816"/>
        <a:ext cx="1567845" cy="1069784"/>
      </dsp:txXfrm>
    </dsp:sp>
    <dsp:sp modelId="{D781E4EC-C8BD-4B16-BB50-D02C07E3AC5D}">
      <dsp:nvSpPr>
        <dsp:cNvPr id="0" name=""/>
        <dsp:cNvSpPr/>
      </dsp:nvSpPr>
      <dsp:spPr>
        <a:xfrm>
          <a:off x="3932708" y="1940124"/>
          <a:ext cx="909078" cy="77167"/>
        </a:xfrm>
        <a:custGeom>
          <a:avLst/>
          <a:gdLst/>
          <a:ahLst/>
          <a:cxnLst/>
          <a:rect l="0" t="0" r="0" b="0"/>
          <a:pathLst>
            <a:path>
              <a:moveTo>
                <a:pt x="0" y="38583"/>
              </a:moveTo>
              <a:lnTo>
                <a:pt x="909078" y="38583"/>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4364521" y="1955981"/>
        <a:ext cx="45453" cy="45453"/>
      </dsp:txXfrm>
    </dsp:sp>
    <dsp:sp modelId="{36E20CF2-5C65-4CCF-80A0-8E6E09F0108A}">
      <dsp:nvSpPr>
        <dsp:cNvPr id="0" name=""/>
        <dsp:cNvSpPr/>
      </dsp:nvSpPr>
      <dsp:spPr>
        <a:xfrm>
          <a:off x="4841787" y="1410534"/>
          <a:ext cx="2644304" cy="1136348"/>
        </a:xfrm>
        <a:prstGeom prst="roundRect">
          <a:avLst>
            <a:gd name="adj" fmla="val 10000"/>
          </a:avLst>
        </a:prstGeom>
        <a:solidFill>
          <a:schemeClr val="bg2">
            <a:lumMod val="9000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在高气压下，计算量太大，难以实现</a:t>
          </a:r>
        </a:p>
      </dsp:txBody>
      <dsp:txXfrm>
        <a:off x="4875069" y="1443816"/>
        <a:ext cx="2577740" cy="10697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3F423-40C2-4AA3-B818-C8D68699ED2B}">
      <dsp:nvSpPr>
        <dsp:cNvPr id="0" name=""/>
        <dsp:cNvSpPr/>
      </dsp:nvSpPr>
      <dsp:spPr>
        <a:xfrm>
          <a:off x="3698" y="185393"/>
          <a:ext cx="1440530" cy="7202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t>等待初始电子</a:t>
          </a:r>
        </a:p>
      </dsp:txBody>
      <dsp:txXfrm>
        <a:off x="24794" y="206489"/>
        <a:ext cx="1398338" cy="678073"/>
      </dsp:txXfrm>
    </dsp:sp>
    <dsp:sp modelId="{8A60D3B5-E124-451D-A2EF-7139F88CA420}">
      <dsp:nvSpPr>
        <dsp:cNvPr id="0" name=""/>
        <dsp:cNvSpPr/>
      </dsp:nvSpPr>
      <dsp:spPr>
        <a:xfrm>
          <a:off x="1444229" y="486112"/>
          <a:ext cx="576212" cy="118828"/>
        </a:xfrm>
        <a:custGeom>
          <a:avLst/>
          <a:gdLst/>
          <a:ahLst/>
          <a:cxnLst/>
          <a:rect l="0" t="0" r="0" b="0"/>
          <a:pathLst>
            <a:path>
              <a:moveTo>
                <a:pt x="0" y="59414"/>
              </a:moveTo>
              <a:lnTo>
                <a:pt x="576212" y="5941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b="1" kern="1200"/>
        </a:p>
      </dsp:txBody>
      <dsp:txXfrm>
        <a:off x="1717929" y="531121"/>
        <a:ext cx="28810" cy="28810"/>
      </dsp:txXfrm>
    </dsp:sp>
    <dsp:sp modelId="{D1986392-9AF1-4A00-96E1-FCBD42342B65}">
      <dsp:nvSpPr>
        <dsp:cNvPr id="0" name=""/>
        <dsp:cNvSpPr/>
      </dsp:nvSpPr>
      <dsp:spPr>
        <a:xfrm>
          <a:off x="2020441" y="185393"/>
          <a:ext cx="1440530" cy="720265"/>
        </a:xfrm>
        <a:prstGeom prst="roundRect">
          <a:avLst>
            <a:gd name="adj" fmla="val 10000"/>
          </a:avLst>
        </a:prstGeom>
        <a:solidFill>
          <a:schemeClr val="accent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t>电子崩发展</a:t>
          </a:r>
        </a:p>
      </dsp:txBody>
      <dsp:txXfrm>
        <a:off x="2041537" y="206489"/>
        <a:ext cx="1398338" cy="678073"/>
      </dsp:txXfrm>
    </dsp:sp>
    <dsp:sp modelId="{A8B86774-EB23-4DAD-890E-4B0F82E91215}">
      <dsp:nvSpPr>
        <dsp:cNvPr id="0" name=""/>
        <dsp:cNvSpPr/>
      </dsp:nvSpPr>
      <dsp:spPr>
        <a:xfrm>
          <a:off x="3460972" y="486112"/>
          <a:ext cx="576212" cy="118828"/>
        </a:xfrm>
        <a:custGeom>
          <a:avLst/>
          <a:gdLst/>
          <a:ahLst/>
          <a:cxnLst/>
          <a:rect l="0" t="0" r="0" b="0"/>
          <a:pathLst>
            <a:path>
              <a:moveTo>
                <a:pt x="0" y="59414"/>
              </a:moveTo>
              <a:lnTo>
                <a:pt x="576212" y="594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b="1" kern="1200"/>
        </a:p>
      </dsp:txBody>
      <dsp:txXfrm>
        <a:off x="3734673" y="531121"/>
        <a:ext cx="28810" cy="28810"/>
      </dsp:txXfrm>
    </dsp:sp>
    <dsp:sp modelId="{8AC68A9B-E7C5-44EA-B114-172FC81B8D84}">
      <dsp:nvSpPr>
        <dsp:cNvPr id="0" name=""/>
        <dsp:cNvSpPr/>
      </dsp:nvSpPr>
      <dsp:spPr>
        <a:xfrm>
          <a:off x="4037184" y="185393"/>
          <a:ext cx="1440530" cy="720265"/>
        </a:xfrm>
        <a:prstGeom prst="roundRect">
          <a:avLst>
            <a:gd name="adj" fmla="val 10000"/>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t>二次电子产生</a:t>
          </a:r>
        </a:p>
      </dsp:txBody>
      <dsp:txXfrm>
        <a:off x="4058280" y="206489"/>
        <a:ext cx="1398338" cy="678073"/>
      </dsp:txXfrm>
    </dsp:sp>
    <dsp:sp modelId="{89A43A55-0BFE-4E96-8C1C-F7B0206DAE18}">
      <dsp:nvSpPr>
        <dsp:cNvPr id="0" name=""/>
        <dsp:cNvSpPr/>
      </dsp:nvSpPr>
      <dsp:spPr>
        <a:xfrm>
          <a:off x="5477715" y="486112"/>
          <a:ext cx="576212" cy="118828"/>
        </a:xfrm>
        <a:custGeom>
          <a:avLst/>
          <a:gdLst/>
          <a:ahLst/>
          <a:cxnLst/>
          <a:rect l="0" t="0" r="0" b="0"/>
          <a:pathLst>
            <a:path>
              <a:moveTo>
                <a:pt x="0" y="59414"/>
              </a:moveTo>
              <a:lnTo>
                <a:pt x="576212" y="594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b="1" kern="1200"/>
        </a:p>
      </dsp:txBody>
      <dsp:txXfrm>
        <a:off x="5751416" y="531121"/>
        <a:ext cx="28810" cy="28810"/>
      </dsp:txXfrm>
    </dsp:sp>
    <dsp:sp modelId="{673FB62D-055B-410D-A797-CA6B4E75A39C}">
      <dsp:nvSpPr>
        <dsp:cNvPr id="0" name=""/>
        <dsp:cNvSpPr/>
      </dsp:nvSpPr>
      <dsp:spPr>
        <a:xfrm>
          <a:off x="6053927" y="185393"/>
          <a:ext cx="1440530" cy="720265"/>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t>电子崩向击穿转变的过程</a:t>
          </a:r>
        </a:p>
      </dsp:txBody>
      <dsp:txXfrm>
        <a:off x="6075023" y="206489"/>
        <a:ext cx="1398338" cy="6780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20DFB-2FED-407C-BE47-FB7E3F097E4C}">
      <dsp:nvSpPr>
        <dsp:cNvPr id="0" name=""/>
        <dsp:cNvSpPr/>
      </dsp:nvSpPr>
      <dsp:spPr>
        <a:xfrm>
          <a:off x="28617" y="1021131"/>
          <a:ext cx="1517776" cy="88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dirty="0"/>
            <a:t>初始电子产生机制</a:t>
          </a:r>
        </a:p>
      </dsp:txBody>
      <dsp:txXfrm>
        <a:off x="54587" y="1047101"/>
        <a:ext cx="1465836" cy="834756"/>
      </dsp:txXfrm>
    </dsp:sp>
    <dsp:sp modelId="{4E83DFF2-A867-4275-92F2-319E2C023A43}">
      <dsp:nvSpPr>
        <dsp:cNvPr id="0" name=""/>
        <dsp:cNvSpPr/>
      </dsp:nvSpPr>
      <dsp:spPr>
        <a:xfrm rot="18289469">
          <a:off x="1279989" y="927382"/>
          <a:ext cx="1242166" cy="54492"/>
        </a:xfrm>
        <a:custGeom>
          <a:avLst/>
          <a:gdLst/>
          <a:ahLst/>
          <a:cxnLst/>
          <a:rect l="0" t="0" r="0" b="0"/>
          <a:pathLst>
            <a:path>
              <a:moveTo>
                <a:pt x="0" y="27246"/>
              </a:moveTo>
              <a:lnTo>
                <a:pt x="1242166" y="2724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1870018" y="923574"/>
        <a:ext cx="62108" cy="62108"/>
      </dsp:txXfrm>
    </dsp:sp>
    <dsp:sp modelId="{525F2099-2764-49BE-B991-90B2A21CBD3C}">
      <dsp:nvSpPr>
        <dsp:cNvPr id="0" name=""/>
        <dsp:cNvSpPr/>
      </dsp:nvSpPr>
      <dsp:spPr>
        <a:xfrm>
          <a:off x="2255751" y="1430"/>
          <a:ext cx="1773393" cy="8866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sz="1900" kern="1200" dirty="0"/>
            <a:t>大气</a:t>
          </a:r>
          <a:r>
            <a:rPr lang="zh-CN" altLang="en-US" sz="1900" kern="1200" dirty="0"/>
            <a:t>辐射</a:t>
          </a:r>
          <a:r>
            <a:rPr lang="zh-CN" sz="1900" kern="1200" dirty="0"/>
            <a:t>电离</a:t>
          </a:r>
          <a:endParaRPr lang="zh-CN" altLang="en-US" sz="1900" kern="1200" dirty="0"/>
        </a:p>
      </dsp:txBody>
      <dsp:txXfrm>
        <a:off x="2281721" y="27400"/>
        <a:ext cx="1721453" cy="834756"/>
      </dsp:txXfrm>
    </dsp:sp>
    <dsp:sp modelId="{30511CFE-7118-40BF-AFB3-034F89EB792D}">
      <dsp:nvSpPr>
        <dsp:cNvPr id="0" name=""/>
        <dsp:cNvSpPr/>
      </dsp:nvSpPr>
      <dsp:spPr>
        <a:xfrm>
          <a:off x="1546394" y="1437233"/>
          <a:ext cx="709357" cy="54492"/>
        </a:xfrm>
        <a:custGeom>
          <a:avLst/>
          <a:gdLst/>
          <a:ahLst/>
          <a:cxnLst/>
          <a:rect l="0" t="0" r="0" b="0"/>
          <a:pathLst>
            <a:path>
              <a:moveTo>
                <a:pt x="0" y="27246"/>
              </a:moveTo>
              <a:lnTo>
                <a:pt x="709357" y="2724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1883338" y="1446745"/>
        <a:ext cx="35467" cy="35467"/>
      </dsp:txXfrm>
    </dsp:sp>
    <dsp:sp modelId="{93C10EB4-A67B-4B69-AAC6-B24C34581C32}">
      <dsp:nvSpPr>
        <dsp:cNvPr id="0" name=""/>
        <dsp:cNvSpPr/>
      </dsp:nvSpPr>
      <dsp:spPr>
        <a:xfrm>
          <a:off x="2255751" y="1021131"/>
          <a:ext cx="1773393" cy="8866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dirty="0"/>
            <a:t>场致发射</a:t>
          </a:r>
        </a:p>
      </dsp:txBody>
      <dsp:txXfrm>
        <a:off x="2281721" y="1047101"/>
        <a:ext cx="1721453" cy="834756"/>
      </dsp:txXfrm>
    </dsp:sp>
    <dsp:sp modelId="{8A74007C-8DC0-475E-9AFF-8DC2CB88C357}">
      <dsp:nvSpPr>
        <dsp:cNvPr id="0" name=""/>
        <dsp:cNvSpPr/>
      </dsp:nvSpPr>
      <dsp:spPr>
        <a:xfrm rot="3310531">
          <a:off x="1279989" y="1947083"/>
          <a:ext cx="1242166" cy="54492"/>
        </a:xfrm>
        <a:custGeom>
          <a:avLst/>
          <a:gdLst/>
          <a:ahLst/>
          <a:cxnLst/>
          <a:rect l="0" t="0" r="0" b="0"/>
          <a:pathLst>
            <a:path>
              <a:moveTo>
                <a:pt x="0" y="27246"/>
              </a:moveTo>
              <a:lnTo>
                <a:pt x="1242166" y="2724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1870018" y="1943275"/>
        <a:ext cx="62108" cy="62108"/>
      </dsp:txXfrm>
    </dsp:sp>
    <dsp:sp modelId="{4CF88E2C-F61C-4E67-B7F1-6CF1F21407F1}">
      <dsp:nvSpPr>
        <dsp:cNvPr id="0" name=""/>
        <dsp:cNvSpPr/>
      </dsp:nvSpPr>
      <dsp:spPr>
        <a:xfrm>
          <a:off x="2255751" y="2040832"/>
          <a:ext cx="1773393" cy="8866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sz="1900" kern="1200" dirty="0"/>
            <a:t>负离子去</a:t>
          </a:r>
          <a:r>
            <a:rPr lang="zh-CN" altLang="en-US" sz="1900" kern="1200" dirty="0"/>
            <a:t>附着</a:t>
          </a:r>
          <a:r>
            <a:rPr lang="zh-CN" sz="1900" kern="1200" dirty="0"/>
            <a:t>产生的自由电子</a:t>
          </a:r>
          <a:endParaRPr lang="zh-CN" altLang="en-US" sz="1900" kern="1200" dirty="0"/>
        </a:p>
      </dsp:txBody>
      <dsp:txXfrm>
        <a:off x="2281721" y="2066802"/>
        <a:ext cx="1721453" cy="834756"/>
      </dsp:txXfrm>
    </dsp:sp>
    <dsp:sp modelId="{154328A0-D324-4501-AD90-427CFFA2D560}">
      <dsp:nvSpPr>
        <dsp:cNvPr id="0" name=""/>
        <dsp:cNvSpPr/>
      </dsp:nvSpPr>
      <dsp:spPr>
        <a:xfrm>
          <a:off x="4029144" y="2456934"/>
          <a:ext cx="709357" cy="54492"/>
        </a:xfrm>
        <a:custGeom>
          <a:avLst/>
          <a:gdLst/>
          <a:ahLst/>
          <a:cxnLst/>
          <a:rect l="0" t="0" r="0" b="0"/>
          <a:pathLst>
            <a:path>
              <a:moveTo>
                <a:pt x="0" y="27246"/>
              </a:moveTo>
              <a:lnTo>
                <a:pt x="709357" y="27246"/>
              </a:lnTo>
            </a:path>
          </a:pathLst>
        </a:custGeom>
        <a:noFill/>
        <a:ln w="19050" cap="flat" cmpd="sng" algn="ctr">
          <a:solidFill>
            <a:srgbClr val="92D05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a:off x="4366089" y="2466446"/>
        <a:ext cx="35467" cy="35467"/>
      </dsp:txXfrm>
    </dsp:sp>
    <dsp:sp modelId="{97D8350D-4D92-406B-8566-E6216A79FFB5}">
      <dsp:nvSpPr>
        <dsp:cNvPr id="0" name=""/>
        <dsp:cNvSpPr/>
      </dsp:nvSpPr>
      <dsp:spPr>
        <a:xfrm>
          <a:off x="4738501" y="2040832"/>
          <a:ext cx="1773393" cy="886696"/>
        </a:xfrm>
        <a:prstGeom prst="roundRect">
          <a:avLst>
            <a:gd name="adj" fmla="val 10000"/>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dirty="0">
              <a:solidFill>
                <a:schemeClr val="tx1"/>
              </a:solidFill>
            </a:rPr>
            <a:t>不是主要的机制</a:t>
          </a:r>
        </a:p>
      </dsp:txBody>
      <dsp:txXfrm>
        <a:off x="4764471" y="2066802"/>
        <a:ext cx="1721453" cy="8347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11AF1-8398-4893-8EBD-2896AD1AD691}">
      <dsp:nvSpPr>
        <dsp:cNvPr id="0" name=""/>
        <dsp:cNvSpPr/>
      </dsp:nvSpPr>
      <dsp:spPr>
        <a:xfrm>
          <a:off x="1578" y="0"/>
          <a:ext cx="1565130" cy="101740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solidFill>
                <a:schemeClr val="tx1"/>
              </a:solidFill>
            </a:rPr>
            <a:t>0.25MPa</a:t>
          </a:r>
          <a:r>
            <a:rPr lang="zh-CN" altLang="en-US" sz="1400" kern="1200" dirty="0">
              <a:solidFill>
                <a:schemeClr val="tx1"/>
              </a:solidFill>
            </a:rPr>
            <a:t>，   间距</a:t>
          </a:r>
          <a:r>
            <a:rPr lang="en-US" altLang="zh-CN" sz="1400" kern="1200" dirty="0">
              <a:solidFill>
                <a:schemeClr val="tx1"/>
              </a:solidFill>
            </a:rPr>
            <a:t>5mm</a:t>
          </a:r>
          <a:r>
            <a:rPr lang="zh-CN" altLang="en-US" sz="1400" kern="1200" dirty="0">
              <a:solidFill>
                <a:schemeClr val="tx1"/>
              </a:solidFill>
            </a:rPr>
            <a:t>，充电电压</a:t>
          </a:r>
          <a:r>
            <a:rPr lang="en-US" altLang="zh-CN" sz="1400" kern="1200" dirty="0">
              <a:solidFill>
                <a:schemeClr val="tx1"/>
              </a:solidFill>
            </a:rPr>
            <a:t>10kV</a:t>
          </a:r>
          <a:endParaRPr lang="zh-CN" altLang="en-US" sz="1400" kern="1200" dirty="0">
            <a:solidFill>
              <a:schemeClr val="tx1"/>
            </a:solidFill>
          </a:endParaRPr>
        </a:p>
      </dsp:txBody>
      <dsp:txXfrm>
        <a:off x="31377" y="29799"/>
        <a:ext cx="1505532" cy="957805"/>
      </dsp:txXfrm>
    </dsp:sp>
    <dsp:sp modelId="{D6202122-4E6D-4EDD-BD8D-A9CB66786721}">
      <dsp:nvSpPr>
        <dsp:cNvPr id="0" name=""/>
        <dsp:cNvSpPr/>
      </dsp:nvSpPr>
      <dsp:spPr>
        <a:xfrm>
          <a:off x="1723222" y="314625"/>
          <a:ext cx="331807" cy="38815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CN" altLang="en-US" sz="1100" kern="1200"/>
        </a:p>
      </dsp:txBody>
      <dsp:txXfrm>
        <a:off x="1723222" y="392255"/>
        <a:ext cx="232265" cy="232892"/>
      </dsp:txXfrm>
    </dsp:sp>
    <dsp:sp modelId="{8589C795-F53C-4B72-87C3-30290DDE6E9E}">
      <dsp:nvSpPr>
        <dsp:cNvPr id="0" name=""/>
        <dsp:cNvSpPr/>
      </dsp:nvSpPr>
      <dsp:spPr>
        <a:xfrm>
          <a:off x="2192761" y="0"/>
          <a:ext cx="1781541" cy="1017403"/>
        </a:xfrm>
        <a:prstGeom prst="roundRect">
          <a:avLst>
            <a:gd name="adj" fmla="val 10000"/>
          </a:avLst>
        </a:prstGeom>
        <a:solidFill>
          <a:schemeClr val="accent5">
            <a:hueOff val="-4326688"/>
            <a:satOff val="2309"/>
            <a:lumOff val="-100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zh-CN" altLang="en-US" sz="1400" kern="1200" dirty="0">
              <a:solidFill>
                <a:schemeClr val="tx1"/>
              </a:solidFill>
            </a:rPr>
            <a:t>迁移速率</a:t>
          </a:r>
          <a:r>
            <a:rPr lang="en-US" sz="1400" kern="1200" dirty="0">
              <a:solidFill>
                <a:schemeClr val="tx1"/>
              </a:solidFill>
            </a:rPr>
            <a:t>10</a:t>
          </a:r>
          <a:r>
            <a:rPr lang="en-US" sz="1400" kern="1200" baseline="30000" dirty="0">
              <a:solidFill>
                <a:schemeClr val="tx1"/>
              </a:solidFill>
            </a:rPr>
            <a:t>2</a:t>
          </a:r>
          <a:r>
            <a:rPr lang="en-US" altLang="zh-CN" sz="1400" kern="1200" dirty="0">
              <a:solidFill>
                <a:schemeClr val="tx1"/>
              </a:solidFill>
            </a:rPr>
            <a:t>m/s</a:t>
          </a:r>
          <a:r>
            <a:rPr lang="zh-CN" altLang="en-US" sz="1400" kern="1200" dirty="0">
              <a:solidFill>
                <a:schemeClr val="tx1"/>
              </a:solidFill>
            </a:rPr>
            <a:t>，迁移时间</a:t>
          </a:r>
          <a:r>
            <a:rPr lang="en-US" altLang="zh-CN" sz="1400" kern="1200" dirty="0">
              <a:solidFill>
                <a:schemeClr val="tx1"/>
              </a:solidFill>
            </a:rPr>
            <a:t>50</a:t>
          </a:r>
          <a:r>
            <a:rPr kumimoji="0" lang="en-US" altLang="zh-CN" sz="1400" b="0" i="0" u="none" strike="noStrike" kern="1200" cap="none" normalizeH="0" baseline="0" dirty="0">
              <a:ln>
                <a:noFill/>
              </a:ln>
              <a:solidFill>
                <a:schemeClr val="tx1"/>
              </a:solidFill>
              <a:effectLst/>
              <a:latin typeface="Times New Roman" pitchFamily="18" charset="0"/>
              <a:ea typeface="宋体" pitchFamily="2" charset="-122"/>
              <a:cs typeface="Times New Roman" pitchFamily="18" charset="0"/>
            </a:rPr>
            <a:t>μs</a:t>
          </a:r>
          <a:r>
            <a:rPr kumimoji="0" lang="zh-CN" altLang="en-US" sz="1400" b="0" i="0" u="none" strike="noStrike" kern="1200" cap="none" normalizeH="0" baseline="0" dirty="0">
              <a:ln>
                <a:noFill/>
              </a:ln>
              <a:solidFill>
                <a:schemeClr val="tx1"/>
              </a:solidFill>
              <a:effectLst/>
              <a:latin typeface="Times New Roman" pitchFamily="18" charset="0"/>
              <a:ea typeface="宋体" pitchFamily="2" charset="-122"/>
              <a:cs typeface="Times New Roman" pitchFamily="18" charset="0"/>
            </a:rPr>
            <a:t>；充电速率</a:t>
          </a:r>
          <a:r>
            <a:rPr kumimoji="0" lang="en-US" altLang="zh-CN" sz="1400" b="0" i="0" u="none" strike="noStrike" kern="1200" cap="none" normalizeH="0" baseline="0" dirty="0">
              <a:ln>
                <a:noFill/>
              </a:ln>
              <a:solidFill>
                <a:schemeClr val="tx1"/>
              </a:solidFill>
              <a:effectLst/>
              <a:latin typeface="Times New Roman" pitchFamily="18" charset="0"/>
              <a:ea typeface="宋体" pitchFamily="2" charset="-122"/>
              <a:cs typeface="Times New Roman" pitchFamily="18" charset="0"/>
            </a:rPr>
            <a:t>5kV/s</a:t>
          </a:r>
          <a:endParaRPr lang="zh-CN" altLang="en-US" sz="1400" kern="1200" dirty="0">
            <a:solidFill>
              <a:schemeClr val="tx1"/>
            </a:solidFill>
          </a:endParaRPr>
        </a:p>
      </dsp:txBody>
      <dsp:txXfrm>
        <a:off x="2222560" y="29799"/>
        <a:ext cx="1721943" cy="957805"/>
      </dsp:txXfrm>
    </dsp:sp>
    <dsp:sp modelId="{DF1DBC95-7D0A-4CD7-BBBA-03B634F1E147}">
      <dsp:nvSpPr>
        <dsp:cNvPr id="0" name=""/>
        <dsp:cNvSpPr/>
      </dsp:nvSpPr>
      <dsp:spPr>
        <a:xfrm>
          <a:off x="4130815" y="314625"/>
          <a:ext cx="331807" cy="388152"/>
        </a:xfrm>
        <a:prstGeom prst="rightArrow">
          <a:avLst>
            <a:gd name="adj1" fmla="val 60000"/>
            <a:gd name="adj2" fmla="val 50000"/>
          </a:avLst>
        </a:prstGeom>
        <a:solidFill>
          <a:schemeClr val="accent5">
            <a:hueOff val="-6490031"/>
            <a:satOff val="3463"/>
            <a:lumOff val="-150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CN" altLang="en-US" sz="1100" kern="1200"/>
        </a:p>
      </dsp:txBody>
      <dsp:txXfrm>
        <a:off x="4130815" y="392255"/>
        <a:ext cx="232265" cy="232892"/>
      </dsp:txXfrm>
    </dsp:sp>
    <dsp:sp modelId="{A81DA83E-9208-4BA5-886A-D720331F36D9}">
      <dsp:nvSpPr>
        <dsp:cNvPr id="0" name=""/>
        <dsp:cNvSpPr/>
      </dsp:nvSpPr>
      <dsp:spPr>
        <a:xfrm>
          <a:off x="4600354" y="0"/>
          <a:ext cx="1565130" cy="1017403"/>
        </a:xfrm>
        <a:prstGeom prst="roundRect">
          <a:avLst>
            <a:gd name="adj" fmla="val 10000"/>
          </a:avLst>
        </a:prstGeom>
        <a:solidFill>
          <a:schemeClr val="accent5">
            <a:hueOff val="-8653376"/>
            <a:satOff val="4617"/>
            <a:lumOff val="-2013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solidFill>
                <a:srgbClr val="FF0000"/>
              </a:solidFill>
            </a:rPr>
            <a:t>负离子在</a:t>
          </a:r>
          <a:r>
            <a:rPr kumimoji="0" lang="en-US" altLang="zh-CN" sz="1400" b="1" i="0" u="none" strike="noStrike" kern="1200" cap="none" normalizeH="0" baseline="0" dirty="0">
              <a:ln>
                <a:noFill/>
              </a:ln>
              <a:solidFill>
                <a:srgbClr val="FF0000"/>
              </a:solidFill>
              <a:effectLst/>
              <a:latin typeface="Times New Roman" pitchFamily="18" charset="0"/>
              <a:ea typeface="宋体" pitchFamily="2" charset="-122"/>
              <a:cs typeface="Times New Roman" pitchFamily="18" charset="0"/>
            </a:rPr>
            <a:t>10~10.2kV</a:t>
          </a:r>
          <a:r>
            <a:rPr kumimoji="0" lang="zh-CN" altLang="en-US" sz="1400" b="1" i="0" u="none" strike="noStrike" kern="1200" cap="none" normalizeH="0" baseline="0" dirty="0">
              <a:ln>
                <a:noFill/>
              </a:ln>
              <a:solidFill>
                <a:srgbClr val="FF0000"/>
              </a:solidFill>
              <a:effectLst/>
              <a:latin typeface="Times New Roman" pitchFamily="18" charset="0"/>
              <a:ea typeface="宋体" pitchFamily="2" charset="-122"/>
              <a:cs typeface="Times New Roman" pitchFamily="18" charset="0"/>
            </a:rPr>
            <a:t>电压下就消耗完毕</a:t>
          </a:r>
          <a:endParaRPr lang="zh-CN" altLang="en-US" sz="1400" b="1" kern="1200" dirty="0">
            <a:solidFill>
              <a:srgbClr val="FF0000"/>
            </a:solidFill>
          </a:endParaRPr>
        </a:p>
      </dsp:txBody>
      <dsp:txXfrm>
        <a:off x="4630153" y="29799"/>
        <a:ext cx="1505532" cy="957805"/>
      </dsp:txXfrm>
    </dsp:sp>
    <dsp:sp modelId="{B82B205D-F36B-4479-8C76-7595775639F4}">
      <dsp:nvSpPr>
        <dsp:cNvPr id="0" name=""/>
        <dsp:cNvSpPr/>
      </dsp:nvSpPr>
      <dsp:spPr>
        <a:xfrm>
          <a:off x="6321998" y="314625"/>
          <a:ext cx="331807" cy="388152"/>
        </a:xfrm>
        <a:prstGeom prst="rightArrow">
          <a:avLst>
            <a:gd name="adj1" fmla="val 60000"/>
            <a:gd name="adj2" fmla="val 50000"/>
          </a:avLst>
        </a:prstGeom>
        <a:solidFill>
          <a:schemeClr val="accent5">
            <a:hueOff val="-12980063"/>
            <a:satOff val="6926"/>
            <a:lumOff val="-3019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CN" altLang="en-US" sz="1100" kern="1200"/>
        </a:p>
      </dsp:txBody>
      <dsp:txXfrm>
        <a:off x="6321998" y="392255"/>
        <a:ext cx="232265" cy="232892"/>
      </dsp:txXfrm>
    </dsp:sp>
    <dsp:sp modelId="{8302AAFC-E8A4-41F1-A2C1-CDE2A56A866F}">
      <dsp:nvSpPr>
        <dsp:cNvPr id="0" name=""/>
        <dsp:cNvSpPr/>
      </dsp:nvSpPr>
      <dsp:spPr>
        <a:xfrm>
          <a:off x="6791537" y="0"/>
          <a:ext cx="1565130" cy="1017403"/>
        </a:xfrm>
        <a:prstGeom prst="roundRect">
          <a:avLst>
            <a:gd name="adj" fmla="val 10000"/>
          </a:avLst>
        </a:prstGeom>
        <a:solidFill>
          <a:schemeClr val="accent5">
            <a:hueOff val="-12980063"/>
            <a:satOff val="6926"/>
            <a:lumOff val="-3019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zh-CN" altLang="en-US" sz="1400" kern="1200" dirty="0"/>
            <a:t>间隙最低击穿电压超过</a:t>
          </a:r>
          <a:r>
            <a:rPr lang="en-US" altLang="zh-CN" sz="1400" kern="1200" dirty="0"/>
            <a:t>20kV</a:t>
          </a:r>
          <a:r>
            <a:rPr lang="zh-CN" altLang="en-US" sz="1400" kern="1200" dirty="0"/>
            <a:t>，不影响开关自击穿性能</a:t>
          </a:r>
        </a:p>
      </dsp:txBody>
      <dsp:txXfrm>
        <a:off x="6821336" y="29799"/>
        <a:ext cx="1505532" cy="9578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9B709-D111-45C2-9B42-065E4032DAAC}">
      <dsp:nvSpPr>
        <dsp:cNvPr id="0" name=""/>
        <dsp:cNvSpPr/>
      </dsp:nvSpPr>
      <dsp:spPr>
        <a:xfrm>
          <a:off x="500070" y="1248018"/>
          <a:ext cx="1934400" cy="136161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solidFill>
                <a:srgbClr val="FF0000"/>
              </a:solidFill>
              <a:latin typeface="Times New Roman" pitchFamily="18" charset="0"/>
              <a:cs typeface="Times New Roman" pitchFamily="18" charset="0"/>
            </a:rPr>
            <a:t>二次电子产生过程在不同实验条件下，存在不同的机制</a:t>
          </a:r>
        </a:p>
      </dsp:txBody>
      <dsp:txXfrm>
        <a:off x="539950" y="1287898"/>
        <a:ext cx="1854640" cy="1281854"/>
      </dsp:txXfrm>
    </dsp:sp>
    <dsp:sp modelId="{67B59C6C-DF5E-4197-91CE-39F3F2DCE650}">
      <dsp:nvSpPr>
        <dsp:cNvPr id="0" name=""/>
        <dsp:cNvSpPr/>
      </dsp:nvSpPr>
      <dsp:spPr>
        <a:xfrm rot="18289469">
          <a:off x="2174143" y="1410393"/>
          <a:ext cx="1213824" cy="40429"/>
        </a:xfrm>
        <a:custGeom>
          <a:avLst/>
          <a:gdLst/>
          <a:ahLst/>
          <a:cxnLst/>
          <a:rect l="0" t="0" r="0" b="0"/>
          <a:pathLst>
            <a:path>
              <a:moveTo>
                <a:pt x="0" y="20214"/>
              </a:moveTo>
              <a:lnTo>
                <a:pt x="1213824" y="2021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2750710" y="1400263"/>
        <a:ext cx="60691" cy="60691"/>
      </dsp:txXfrm>
    </dsp:sp>
    <dsp:sp modelId="{F593B0C5-A6DE-4902-B170-A10B9E039E5A}">
      <dsp:nvSpPr>
        <dsp:cNvPr id="0" name=""/>
        <dsp:cNvSpPr/>
      </dsp:nvSpPr>
      <dsp:spPr>
        <a:xfrm>
          <a:off x="3127641" y="499159"/>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sz="1600" b="1" kern="1200" dirty="0">
              <a:solidFill>
                <a:srgbClr val="009999"/>
              </a:solidFill>
            </a:rPr>
            <a:t>阴极表面发生的二次电子产生过程</a:t>
          </a:r>
          <a:endParaRPr lang="zh-CN" altLang="en-US" sz="1600" b="1" kern="1200" dirty="0">
            <a:solidFill>
              <a:srgbClr val="009999"/>
            </a:solidFill>
          </a:endParaRPr>
        </a:p>
      </dsp:txBody>
      <dsp:txXfrm>
        <a:off x="3153019" y="524537"/>
        <a:ext cx="1682173" cy="815708"/>
      </dsp:txXfrm>
    </dsp:sp>
    <dsp:sp modelId="{ECB999AF-9F51-4493-906B-B79C1FC5EFC1}">
      <dsp:nvSpPr>
        <dsp:cNvPr id="0" name=""/>
        <dsp:cNvSpPr/>
      </dsp:nvSpPr>
      <dsp:spPr>
        <a:xfrm rot="19457599">
          <a:off x="4780335" y="663067"/>
          <a:ext cx="853643" cy="40429"/>
        </a:xfrm>
        <a:custGeom>
          <a:avLst/>
          <a:gdLst/>
          <a:ahLst/>
          <a:cxnLst/>
          <a:rect l="0" t="0" r="0" b="0"/>
          <a:pathLst>
            <a:path>
              <a:moveTo>
                <a:pt x="0" y="20214"/>
              </a:moveTo>
              <a:lnTo>
                <a:pt x="853643" y="202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5185816" y="661941"/>
        <a:ext cx="42682" cy="42682"/>
      </dsp:txXfrm>
    </dsp:sp>
    <dsp:sp modelId="{49BBC250-C049-4D85-B716-7F78411E25B2}">
      <dsp:nvSpPr>
        <dsp:cNvPr id="0" name=""/>
        <dsp:cNvSpPr/>
      </dsp:nvSpPr>
      <dsp:spPr>
        <a:xfrm>
          <a:off x="5553743" y="941"/>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阴极的光电效应产生二次电子</a:t>
          </a:r>
        </a:p>
      </dsp:txBody>
      <dsp:txXfrm>
        <a:off x="5579121" y="26319"/>
        <a:ext cx="1682173" cy="815708"/>
      </dsp:txXfrm>
    </dsp:sp>
    <dsp:sp modelId="{BADD4EF7-04E1-4677-9522-AAB333C67936}">
      <dsp:nvSpPr>
        <dsp:cNvPr id="0" name=""/>
        <dsp:cNvSpPr/>
      </dsp:nvSpPr>
      <dsp:spPr>
        <a:xfrm rot="2142401">
          <a:off x="4780335" y="1161285"/>
          <a:ext cx="853643" cy="40429"/>
        </a:xfrm>
        <a:custGeom>
          <a:avLst/>
          <a:gdLst/>
          <a:ahLst/>
          <a:cxnLst/>
          <a:rect l="0" t="0" r="0" b="0"/>
          <a:pathLst>
            <a:path>
              <a:moveTo>
                <a:pt x="0" y="20214"/>
              </a:moveTo>
              <a:lnTo>
                <a:pt x="853643" y="202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5185816" y="1160159"/>
        <a:ext cx="42682" cy="42682"/>
      </dsp:txXfrm>
    </dsp:sp>
    <dsp:sp modelId="{CCAAFD60-C578-4693-8B59-E1C2E65E0B92}">
      <dsp:nvSpPr>
        <dsp:cNvPr id="0" name=""/>
        <dsp:cNvSpPr/>
      </dsp:nvSpPr>
      <dsp:spPr>
        <a:xfrm>
          <a:off x="5553743" y="997376"/>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离子轰击阴极产生二次电子</a:t>
          </a:r>
        </a:p>
      </dsp:txBody>
      <dsp:txXfrm>
        <a:off x="5579121" y="1022754"/>
        <a:ext cx="1682173" cy="815708"/>
      </dsp:txXfrm>
    </dsp:sp>
    <dsp:sp modelId="{003DC45C-2E1C-43D7-8EEE-7378FAD1219D}">
      <dsp:nvSpPr>
        <dsp:cNvPr id="0" name=""/>
        <dsp:cNvSpPr/>
      </dsp:nvSpPr>
      <dsp:spPr>
        <a:xfrm rot="3310531">
          <a:off x="2174143" y="2406828"/>
          <a:ext cx="1213824" cy="40429"/>
        </a:xfrm>
        <a:custGeom>
          <a:avLst/>
          <a:gdLst/>
          <a:ahLst/>
          <a:cxnLst/>
          <a:rect l="0" t="0" r="0" b="0"/>
          <a:pathLst>
            <a:path>
              <a:moveTo>
                <a:pt x="0" y="20214"/>
              </a:moveTo>
              <a:lnTo>
                <a:pt x="1213824" y="2021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2750710" y="2396697"/>
        <a:ext cx="60691" cy="60691"/>
      </dsp:txXfrm>
    </dsp:sp>
    <dsp:sp modelId="{FCFC3E60-02D4-4805-9D53-665EC62268A0}">
      <dsp:nvSpPr>
        <dsp:cNvPr id="0" name=""/>
        <dsp:cNvSpPr/>
      </dsp:nvSpPr>
      <dsp:spPr>
        <a:xfrm>
          <a:off x="3127641" y="2492028"/>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solidFill>
                <a:srgbClr val="009999"/>
              </a:solidFill>
            </a:rPr>
            <a:t>气体中发生的二次电子产生过程</a:t>
          </a:r>
          <a:endParaRPr lang="zh-CN" altLang="en-US" sz="1600" b="1" kern="1200" baseline="0" dirty="0">
            <a:solidFill>
              <a:srgbClr val="009999"/>
            </a:solidFill>
          </a:endParaRPr>
        </a:p>
      </dsp:txBody>
      <dsp:txXfrm>
        <a:off x="3153019" y="2517406"/>
        <a:ext cx="1682173" cy="815708"/>
      </dsp:txXfrm>
    </dsp:sp>
    <dsp:sp modelId="{30D5D3FB-4096-4D3A-804E-387D03CF1C06}">
      <dsp:nvSpPr>
        <dsp:cNvPr id="0" name=""/>
        <dsp:cNvSpPr/>
      </dsp:nvSpPr>
      <dsp:spPr>
        <a:xfrm rot="19457599">
          <a:off x="4780335" y="2655937"/>
          <a:ext cx="853643" cy="40429"/>
        </a:xfrm>
        <a:custGeom>
          <a:avLst/>
          <a:gdLst/>
          <a:ahLst/>
          <a:cxnLst/>
          <a:rect l="0" t="0" r="0" b="0"/>
          <a:pathLst>
            <a:path>
              <a:moveTo>
                <a:pt x="0" y="20214"/>
              </a:moveTo>
              <a:lnTo>
                <a:pt x="853643" y="202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5185816" y="2654810"/>
        <a:ext cx="42682" cy="42682"/>
      </dsp:txXfrm>
    </dsp:sp>
    <dsp:sp modelId="{B4CCD93A-E989-4F2B-ADA5-83A7F0CCE497}">
      <dsp:nvSpPr>
        <dsp:cNvPr id="0" name=""/>
        <dsp:cNvSpPr/>
      </dsp:nvSpPr>
      <dsp:spPr>
        <a:xfrm>
          <a:off x="5553743" y="1993810"/>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气体分子光电离产生二次电子</a:t>
          </a:r>
        </a:p>
      </dsp:txBody>
      <dsp:txXfrm>
        <a:off x="5579121" y="2019188"/>
        <a:ext cx="1682173" cy="815708"/>
      </dsp:txXfrm>
    </dsp:sp>
    <dsp:sp modelId="{61B1478A-C308-4C2E-BCD5-32E88D89EA95}">
      <dsp:nvSpPr>
        <dsp:cNvPr id="0" name=""/>
        <dsp:cNvSpPr/>
      </dsp:nvSpPr>
      <dsp:spPr>
        <a:xfrm rot="2142401">
          <a:off x="4780335" y="3154154"/>
          <a:ext cx="853643" cy="40429"/>
        </a:xfrm>
        <a:custGeom>
          <a:avLst/>
          <a:gdLst/>
          <a:ahLst/>
          <a:cxnLst/>
          <a:rect l="0" t="0" r="0" b="0"/>
          <a:pathLst>
            <a:path>
              <a:moveTo>
                <a:pt x="0" y="20214"/>
              </a:moveTo>
              <a:lnTo>
                <a:pt x="853643" y="202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zh-CN" altLang="en-US" sz="1600" kern="1200"/>
        </a:p>
      </dsp:txBody>
      <dsp:txXfrm>
        <a:off x="5185816" y="3153028"/>
        <a:ext cx="42682" cy="42682"/>
      </dsp:txXfrm>
    </dsp:sp>
    <dsp:sp modelId="{4645CFFB-A5B5-4413-9B81-9D4101E0EEFE}">
      <dsp:nvSpPr>
        <dsp:cNvPr id="0" name=""/>
        <dsp:cNvSpPr/>
      </dsp:nvSpPr>
      <dsp:spPr>
        <a:xfrm>
          <a:off x="5553743" y="2990245"/>
          <a:ext cx="1732929" cy="866464"/>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负离子去附着产生二次电子</a:t>
          </a:r>
        </a:p>
      </dsp:txBody>
      <dsp:txXfrm>
        <a:off x="5579121" y="3015623"/>
        <a:ext cx="1682173" cy="8157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3278D-F952-4ABB-94E7-CA67F3B14D8A}">
      <dsp:nvSpPr>
        <dsp:cNvPr id="0" name=""/>
        <dsp:cNvSpPr/>
      </dsp:nvSpPr>
      <dsp:spPr>
        <a:xfrm>
          <a:off x="238578" y="482502"/>
          <a:ext cx="1676432" cy="83821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a:t>电子崩周期时间</a:t>
          </a:r>
          <a:endParaRPr lang="zh-CN" altLang="en-US" sz="1800" kern="1200" dirty="0"/>
        </a:p>
      </dsp:txBody>
      <dsp:txXfrm>
        <a:off x="263129" y="507053"/>
        <a:ext cx="1627330" cy="789114"/>
      </dsp:txXfrm>
    </dsp:sp>
    <dsp:sp modelId="{22821F82-2421-4935-BA95-28E81AA2A80B}">
      <dsp:nvSpPr>
        <dsp:cNvPr id="0" name=""/>
        <dsp:cNvSpPr/>
      </dsp:nvSpPr>
      <dsp:spPr>
        <a:xfrm rot="19457599">
          <a:off x="1837390" y="618787"/>
          <a:ext cx="825812" cy="83671"/>
        </a:xfrm>
        <a:custGeom>
          <a:avLst/>
          <a:gdLst/>
          <a:ahLst/>
          <a:cxnLst/>
          <a:rect l="0" t="0" r="0" b="0"/>
          <a:pathLst>
            <a:path>
              <a:moveTo>
                <a:pt x="0" y="41835"/>
              </a:moveTo>
              <a:lnTo>
                <a:pt x="825812" y="4183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2229651" y="639978"/>
        <a:ext cx="41290" cy="41290"/>
      </dsp:txXfrm>
    </dsp:sp>
    <dsp:sp modelId="{8F9A52B5-CAB4-4490-AE68-8D0BF9C8E2C4}">
      <dsp:nvSpPr>
        <dsp:cNvPr id="0" name=""/>
        <dsp:cNvSpPr/>
      </dsp:nvSpPr>
      <dsp:spPr>
        <a:xfrm>
          <a:off x="2585582" y="528"/>
          <a:ext cx="1676432" cy="83821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离子轰击机制</a:t>
          </a:r>
          <a:r>
            <a:rPr lang="en-US" altLang="zh-CN" sz="1800" kern="1200" dirty="0"/>
            <a:t>10</a:t>
          </a:r>
          <a:r>
            <a:rPr lang="en-US" sz="1800" kern="1200" dirty="0"/>
            <a:t>μs</a:t>
          </a:r>
          <a:r>
            <a:rPr lang="zh-CN" altLang="en-US" sz="1800" kern="1200" dirty="0"/>
            <a:t>量级</a:t>
          </a:r>
        </a:p>
      </dsp:txBody>
      <dsp:txXfrm>
        <a:off x="2610133" y="25079"/>
        <a:ext cx="1627330" cy="789114"/>
      </dsp:txXfrm>
    </dsp:sp>
    <dsp:sp modelId="{E062FDD7-3867-4E51-8AAB-68C220DF0D00}">
      <dsp:nvSpPr>
        <dsp:cNvPr id="0" name=""/>
        <dsp:cNvSpPr/>
      </dsp:nvSpPr>
      <dsp:spPr>
        <a:xfrm rot="2142401">
          <a:off x="1837390" y="1100761"/>
          <a:ext cx="825812" cy="83671"/>
        </a:xfrm>
        <a:custGeom>
          <a:avLst/>
          <a:gdLst/>
          <a:ahLst/>
          <a:cxnLst/>
          <a:rect l="0" t="0" r="0" b="0"/>
          <a:pathLst>
            <a:path>
              <a:moveTo>
                <a:pt x="0" y="41835"/>
              </a:moveTo>
              <a:lnTo>
                <a:pt x="825812" y="4183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p>
      </dsp:txBody>
      <dsp:txXfrm>
        <a:off x="2229651" y="1121952"/>
        <a:ext cx="41290" cy="41290"/>
      </dsp:txXfrm>
    </dsp:sp>
    <dsp:sp modelId="{2334D89E-BD9F-4240-B07B-BE3EC282FBE0}">
      <dsp:nvSpPr>
        <dsp:cNvPr id="0" name=""/>
        <dsp:cNvSpPr/>
      </dsp:nvSpPr>
      <dsp:spPr>
        <a:xfrm>
          <a:off x="2585582" y="964476"/>
          <a:ext cx="1676432" cy="83821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t>光电效应机制</a:t>
          </a:r>
          <a:endParaRPr lang="en-US" altLang="zh-CN" sz="1800" kern="1200" dirty="0"/>
        </a:p>
        <a:p>
          <a:pPr marL="0" lvl="0" indent="0" algn="ctr" defTabSz="800100">
            <a:lnSpc>
              <a:spcPct val="90000"/>
            </a:lnSpc>
            <a:spcBef>
              <a:spcPct val="0"/>
            </a:spcBef>
            <a:spcAft>
              <a:spcPct val="35000"/>
            </a:spcAft>
            <a:buNone/>
          </a:pPr>
          <a:r>
            <a:rPr lang="zh-CN" altLang="en-US" sz="1800" kern="1200" dirty="0"/>
            <a:t>百</a:t>
          </a:r>
          <a:r>
            <a:rPr lang="en-US" altLang="zh-CN" sz="1800" kern="1200" dirty="0"/>
            <a:t>ns</a:t>
          </a:r>
          <a:r>
            <a:rPr lang="zh-CN" altLang="en-US" sz="1800" kern="1200" dirty="0"/>
            <a:t>量级</a:t>
          </a:r>
        </a:p>
      </dsp:txBody>
      <dsp:txXfrm>
        <a:off x="2610133" y="989027"/>
        <a:ext cx="1627330" cy="7891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EA4E1-8642-4F49-8747-25874F0DBF0E}">
      <dsp:nvSpPr>
        <dsp:cNvPr id="0" name=""/>
        <dsp:cNvSpPr/>
      </dsp:nvSpPr>
      <dsp:spPr>
        <a:xfrm>
          <a:off x="7125" y="297215"/>
          <a:ext cx="2129627" cy="127777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单次放电的电极烧蚀形貌</a:t>
          </a:r>
        </a:p>
      </dsp:txBody>
      <dsp:txXfrm>
        <a:off x="44550" y="334640"/>
        <a:ext cx="2054777" cy="1202926"/>
      </dsp:txXfrm>
    </dsp:sp>
    <dsp:sp modelId="{98E3121D-C2C1-4B09-A8B2-06BFE57DB2CC}">
      <dsp:nvSpPr>
        <dsp:cNvPr id="0" name=""/>
        <dsp:cNvSpPr/>
      </dsp:nvSpPr>
      <dsp:spPr>
        <a:xfrm>
          <a:off x="2349714" y="672030"/>
          <a:ext cx="451480" cy="528147"/>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zh-CN" altLang="en-US" sz="1900" kern="1200"/>
        </a:p>
      </dsp:txBody>
      <dsp:txXfrm>
        <a:off x="2349714" y="777659"/>
        <a:ext cx="316036" cy="316889"/>
      </dsp:txXfrm>
    </dsp:sp>
    <dsp:sp modelId="{8535617D-37B9-4CAC-9D8F-F2D7CF94B4F0}">
      <dsp:nvSpPr>
        <dsp:cNvPr id="0" name=""/>
        <dsp:cNvSpPr/>
      </dsp:nvSpPr>
      <dsp:spPr>
        <a:xfrm>
          <a:off x="2988602" y="297215"/>
          <a:ext cx="2129627" cy="1277776"/>
        </a:xfrm>
        <a:prstGeom prst="roundRect">
          <a:avLst>
            <a:gd name="adj" fmla="val 10000"/>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电极形貌演变</a:t>
          </a:r>
        </a:p>
      </dsp:txBody>
      <dsp:txXfrm>
        <a:off x="3026027" y="334640"/>
        <a:ext cx="2054777" cy="1202926"/>
      </dsp:txXfrm>
    </dsp:sp>
    <dsp:sp modelId="{54027364-97AE-40EC-850C-4AC20FE2EA78}">
      <dsp:nvSpPr>
        <dsp:cNvPr id="0" name=""/>
        <dsp:cNvSpPr/>
      </dsp:nvSpPr>
      <dsp:spPr>
        <a:xfrm>
          <a:off x="5331192" y="672030"/>
          <a:ext cx="451480" cy="528147"/>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zh-CN" altLang="en-US" sz="1900" kern="1200"/>
        </a:p>
      </dsp:txBody>
      <dsp:txXfrm>
        <a:off x="5331192" y="777659"/>
        <a:ext cx="316036" cy="316889"/>
      </dsp:txXfrm>
    </dsp:sp>
    <dsp:sp modelId="{BED2F915-0223-4000-9F1C-ED2A6A2FAEEE}">
      <dsp:nvSpPr>
        <dsp:cNvPr id="0" name=""/>
        <dsp:cNvSpPr/>
      </dsp:nvSpPr>
      <dsp:spPr>
        <a:xfrm>
          <a:off x="5970080" y="297215"/>
          <a:ext cx="2129627" cy="1277776"/>
        </a:xfrm>
        <a:prstGeom prst="roundRect">
          <a:avLst>
            <a:gd name="adj" fmla="val 10000"/>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altLang="en-US" sz="2400" kern="1200" dirty="0"/>
            <a:t>开关自放电性能劣化</a:t>
          </a:r>
        </a:p>
      </dsp:txBody>
      <dsp:txXfrm>
        <a:off x="6007505" y="334640"/>
        <a:ext cx="2054777" cy="12029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 Id="rId4" Type="http://schemas.openxmlformats.org/officeDocument/2006/relationships/image" Target="../media/image55.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5" Type="http://schemas.openxmlformats.org/officeDocument/2006/relationships/image" Target="../media/image23.wmf"/><Relationship Id="rId4"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ltLang="zh-CN"/>
          </a:p>
        </p:txBody>
      </p:sp>
      <p:sp>
        <p:nvSpPr>
          <p:cNvPr id="655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ltLang="zh-CN"/>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55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ltLang="zh-CN"/>
          </a:p>
        </p:txBody>
      </p:sp>
      <p:sp>
        <p:nvSpPr>
          <p:cNvPr id="655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94FE059-5238-4C46-BFFF-9FA1F11E5DB1}" type="slidenum">
              <a:rPr lang="en-US" altLang="zh-CN"/>
              <a:pPr/>
              <a:t>‹#›</a:t>
            </a:fld>
            <a:endParaRPr lang="en-US" altLang="zh-CN"/>
          </a:p>
        </p:txBody>
      </p:sp>
    </p:spTree>
    <p:extLst>
      <p:ext uri="{BB962C8B-B14F-4D97-AF65-F5344CB8AC3E}">
        <p14:creationId xmlns:p14="http://schemas.microsoft.com/office/powerpoint/2010/main" val="37584949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6800" kern="1200">
        <a:solidFill>
          <a:schemeClr val="tx1"/>
        </a:solidFill>
        <a:latin typeface="Arial" charset="0"/>
        <a:ea typeface="宋体" pitchFamily="2" charset="-122"/>
        <a:cs typeface="+mn-cs"/>
      </a:defRPr>
    </a:lvl1pPr>
    <a:lvl2pPr marL="2571750" algn="l" rtl="0" eaLnBrk="0" fontAlgn="base" hangingPunct="0">
      <a:spcBef>
        <a:spcPct val="30000"/>
      </a:spcBef>
      <a:spcAft>
        <a:spcPct val="0"/>
      </a:spcAft>
      <a:defRPr sz="6800" kern="1200">
        <a:solidFill>
          <a:schemeClr val="tx1"/>
        </a:solidFill>
        <a:latin typeface="Arial" charset="0"/>
        <a:ea typeface="宋体" pitchFamily="2" charset="-122"/>
        <a:cs typeface="+mn-cs"/>
      </a:defRPr>
    </a:lvl2pPr>
    <a:lvl3pPr marL="5143500" algn="l" rtl="0" eaLnBrk="0" fontAlgn="base" hangingPunct="0">
      <a:spcBef>
        <a:spcPct val="30000"/>
      </a:spcBef>
      <a:spcAft>
        <a:spcPct val="0"/>
      </a:spcAft>
      <a:defRPr sz="6800" kern="1200">
        <a:solidFill>
          <a:schemeClr val="tx1"/>
        </a:solidFill>
        <a:latin typeface="Arial" charset="0"/>
        <a:ea typeface="宋体" pitchFamily="2" charset="-122"/>
        <a:cs typeface="+mn-cs"/>
      </a:defRPr>
    </a:lvl3pPr>
    <a:lvl4pPr marL="7715250" algn="l" rtl="0" eaLnBrk="0" fontAlgn="base" hangingPunct="0">
      <a:spcBef>
        <a:spcPct val="30000"/>
      </a:spcBef>
      <a:spcAft>
        <a:spcPct val="0"/>
      </a:spcAft>
      <a:defRPr sz="6800" kern="1200">
        <a:solidFill>
          <a:schemeClr val="tx1"/>
        </a:solidFill>
        <a:latin typeface="Arial" charset="0"/>
        <a:ea typeface="宋体" pitchFamily="2" charset="-122"/>
        <a:cs typeface="+mn-cs"/>
      </a:defRPr>
    </a:lvl4pPr>
    <a:lvl5pPr marL="10287000" algn="l" rtl="0" eaLnBrk="0" fontAlgn="base" hangingPunct="0">
      <a:spcBef>
        <a:spcPct val="30000"/>
      </a:spcBef>
      <a:spcAft>
        <a:spcPct val="0"/>
      </a:spcAft>
      <a:defRPr sz="6800" kern="1200">
        <a:solidFill>
          <a:schemeClr val="tx1"/>
        </a:solidFill>
        <a:latin typeface="Arial" charset="0"/>
        <a:ea typeface="宋体" pitchFamily="2" charset="-122"/>
        <a:cs typeface="+mn-cs"/>
      </a:defRPr>
    </a:lvl5pPr>
    <a:lvl6pPr marL="12858750" algn="l" defTabSz="5143500" rtl="0" eaLnBrk="1" latinLnBrk="0" hangingPunct="1">
      <a:defRPr sz="6800" kern="1200">
        <a:solidFill>
          <a:schemeClr val="tx1"/>
        </a:solidFill>
        <a:latin typeface="+mn-lt"/>
        <a:ea typeface="+mn-ea"/>
        <a:cs typeface="+mn-cs"/>
      </a:defRPr>
    </a:lvl6pPr>
    <a:lvl7pPr marL="15430500" algn="l" defTabSz="5143500" rtl="0" eaLnBrk="1" latinLnBrk="0" hangingPunct="1">
      <a:defRPr sz="6800" kern="1200">
        <a:solidFill>
          <a:schemeClr val="tx1"/>
        </a:solidFill>
        <a:latin typeface="+mn-lt"/>
        <a:ea typeface="+mn-ea"/>
        <a:cs typeface="+mn-cs"/>
      </a:defRPr>
    </a:lvl7pPr>
    <a:lvl8pPr marL="18002250" algn="l" defTabSz="5143500" rtl="0" eaLnBrk="1" latinLnBrk="0" hangingPunct="1">
      <a:defRPr sz="6800" kern="1200">
        <a:solidFill>
          <a:schemeClr val="tx1"/>
        </a:solidFill>
        <a:latin typeface="+mn-lt"/>
        <a:ea typeface="+mn-ea"/>
        <a:cs typeface="+mn-cs"/>
      </a:defRPr>
    </a:lvl8pPr>
    <a:lvl9pPr marL="20574000" algn="l" defTabSz="5143500" rtl="0" eaLnBrk="1" latinLnBrk="0" hangingPunct="1">
      <a:defRPr sz="6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fontScale="47500" lnSpcReduction="20000"/>
          </a:bodyPr>
          <a:lstStyle/>
          <a:p>
            <a:r>
              <a:rPr lang="en-US" altLang="zh-CN" dirty="0"/>
              <a:t>This</a:t>
            </a:r>
            <a:r>
              <a:rPr lang="en-US" altLang="zh-CN" baseline="0" dirty="0"/>
              <a:t> report has four parts. First is the meaning of the study. Second, </a:t>
            </a:r>
            <a:r>
              <a:rPr lang="en-GB" sz="6800" kern="1200" dirty="0">
                <a:solidFill>
                  <a:schemeClr val="tx1"/>
                </a:solidFill>
                <a:latin typeface="Arial" charset="0"/>
                <a:ea typeface="宋体" pitchFamily="2" charset="-122"/>
                <a:cs typeface="+mn-cs"/>
              </a:rPr>
              <a:t>framework of the calculation</a:t>
            </a:r>
            <a:r>
              <a:rPr lang="en-GB" sz="6800" kern="1200" baseline="0" dirty="0">
                <a:solidFill>
                  <a:schemeClr val="tx1"/>
                </a:solidFill>
                <a:latin typeface="Arial" charset="0"/>
                <a:ea typeface="宋体" pitchFamily="2" charset="-122"/>
                <a:cs typeface="+mn-cs"/>
              </a:rPr>
              <a:t> </a:t>
            </a:r>
            <a:r>
              <a:rPr lang="en-GB" sz="6800" kern="1200" dirty="0">
                <a:solidFill>
                  <a:schemeClr val="tx1"/>
                </a:solidFill>
                <a:latin typeface="Arial" charset="0"/>
                <a:ea typeface="宋体" pitchFamily="2" charset="-122"/>
                <a:cs typeface="+mn-cs"/>
              </a:rPr>
              <a:t>model is described. Then,</a:t>
            </a:r>
            <a:r>
              <a:rPr lang="en-GB" sz="6800" kern="1200" baseline="0" dirty="0">
                <a:solidFill>
                  <a:schemeClr val="tx1"/>
                </a:solidFill>
                <a:latin typeface="Arial" charset="0"/>
                <a:ea typeface="宋体" pitchFamily="2" charset="-122"/>
                <a:cs typeface="+mn-cs"/>
              </a:rPr>
              <a:t> </a:t>
            </a:r>
            <a:r>
              <a:rPr lang="en-GB" sz="6800" kern="1200" dirty="0">
                <a:solidFill>
                  <a:schemeClr val="tx1"/>
                </a:solidFill>
                <a:latin typeface="Arial" charset="0"/>
                <a:ea typeface="宋体" pitchFamily="2" charset="-122"/>
                <a:cs typeface="+mn-cs"/>
              </a:rPr>
              <a:t>sampling method of the random variables in the model is determined. At last, </a:t>
            </a:r>
            <a:r>
              <a:rPr lang="en-GB" altLang="zh-CN" sz="6800" kern="1200" baseline="0" dirty="0">
                <a:solidFill>
                  <a:schemeClr val="tx1"/>
                </a:solidFill>
                <a:latin typeface="Arial" charset="0"/>
                <a:ea typeface="宋体" pitchFamily="2" charset="-122"/>
                <a:cs typeface="+mn-cs"/>
              </a:rPr>
              <a:t>some Experiment and calculation result is shown.</a:t>
            </a:r>
            <a:endParaRPr lang="zh-CN" altLang="en-US" sz="6800" kern="1200" baseline="0" dirty="0">
              <a:solidFill>
                <a:schemeClr val="tx1"/>
              </a:solidFill>
              <a:latin typeface="Arial" charset="0"/>
              <a:ea typeface="宋体" pitchFamily="2" charset="-122"/>
              <a:cs typeface="+mn-cs"/>
            </a:endParaRPr>
          </a:p>
        </p:txBody>
      </p:sp>
      <p:sp>
        <p:nvSpPr>
          <p:cNvPr id="4" name="灯片编号占位符 3"/>
          <p:cNvSpPr>
            <a:spLocks noGrp="1"/>
          </p:cNvSpPr>
          <p:nvPr>
            <p:ph type="sldNum" sz="quarter" idx="10"/>
          </p:nvPr>
        </p:nvSpPr>
        <p:spPr/>
        <p:txBody>
          <a:bodyPr/>
          <a:lstStyle/>
          <a:p>
            <a:fld id="{E94FE059-5238-4C46-BFFF-9FA1F11E5DB1}" type="slidenum">
              <a:rPr lang="en-US" altLang="zh-CN" smtClean="0"/>
              <a:pPr/>
              <a:t>2</a:t>
            </a:fld>
            <a:endParaRPr lang="en-US" altLang="zh-CN"/>
          </a:p>
        </p:txBody>
      </p:sp>
    </p:spTree>
    <p:extLst>
      <p:ext uri="{BB962C8B-B14F-4D97-AF65-F5344CB8AC3E}">
        <p14:creationId xmlns:p14="http://schemas.microsoft.com/office/powerpoint/2010/main" val="3288301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fontScale="47500" lnSpcReduction="20000"/>
          </a:bodyPr>
          <a:lstStyle/>
          <a:p>
            <a:r>
              <a:rPr lang="en-GB" sz="6800" kern="1200" dirty="0">
                <a:solidFill>
                  <a:schemeClr val="tx1"/>
                </a:solidFill>
                <a:latin typeface="Arial" charset="0"/>
                <a:ea typeface="宋体" pitchFamily="2" charset="-122"/>
                <a:cs typeface="+mn-cs"/>
              </a:rPr>
              <a:t>In the model, there are </a:t>
            </a:r>
            <a:r>
              <a:rPr lang="en-GB" sz="6800" kern="1200" baseline="0" dirty="0">
                <a:solidFill>
                  <a:schemeClr val="tx1"/>
                </a:solidFill>
                <a:latin typeface="Arial" charset="0"/>
                <a:ea typeface="宋体" pitchFamily="2" charset="-122"/>
                <a:cs typeface="+mn-cs"/>
              </a:rPr>
              <a:t>four </a:t>
            </a:r>
            <a:r>
              <a:rPr lang="en-GB" sz="6800" kern="1200" dirty="0">
                <a:solidFill>
                  <a:schemeClr val="tx1"/>
                </a:solidFill>
                <a:latin typeface="Arial" charset="0"/>
                <a:ea typeface="宋体" pitchFamily="2" charset="-122"/>
                <a:cs typeface="+mn-cs"/>
              </a:rPr>
              <a:t>random variables and the self-breakdown process have</a:t>
            </a:r>
            <a:r>
              <a:rPr lang="en-GB" sz="6800" kern="1200" baseline="0" dirty="0">
                <a:solidFill>
                  <a:schemeClr val="tx1"/>
                </a:solidFill>
                <a:latin typeface="Arial" charset="0"/>
                <a:ea typeface="宋体" pitchFamily="2" charset="-122"/>
                <a:cs typeface="+mn-cs"/>
              </a:rPr>
              <a:t> been</a:t>
            </a:r>
            <a:r>
              <a:rPr lang="en-GB" sz="6800" kern="1200" dirty="0">
                <a:solidFill>
                  <a:schemeClr val="tx1"/>
                </a:solidFill>
                <a:latin typeface="Arial" charset="0"/>
                <a:ea typeface="宋体" pitchFamily="2" charset="-122"/>
                <a:cs typeface="+mn-cs"/>
              </a:rPr>
              <a:t> divided into four phases. Physical framework of the model has focused on the relationships between the random variables and development of the four phases.</a:t>
            </a:r>
            <a:endParaRPr lang="zh-CN" altLang="en-US" dirty="0"/>
          </a:p>
        </p:txBody>
      </p:sp>
      <p:sp>
        <p:nvSpPr>
          <p:cNvPr id="4" name="灯片编号占位符 3"/>
          <p:cNvSpPr>
            <a:spLocks noGrp="1"/>
          </p:cNvSpPr>
          <p:nvPr>
            <p:ph type="sldNum" sz="quarter" idx="10"/>
          </p:nvPr>
        </p:nvSpPr>
        <p:spPr/>
        <p:txBody>
          <a:bodyPr/>
          <a:lstStyle/>
          <a:p>
            <a:fld id="{E94FE059-5238-4C46-BFFF-9FA1F11E5DB1}" type="slidenum">
              <a:rPr lang="en-US" altLang="zh-CN" smtClean="0"/>
              <a:pPr/>
              <a:t>5</a:t>
            </a:fld>
            <a:endParaRPr lang="en-US" altLang="zh-CN"/>
          </a:p>
        </p:txBody>
      </p:sp>
    </p:spTree>
    <p:extLst>
      <p:ext uri="{BB962C8B-B14F-4D97-AF65-F5344CB8AC3E}">
        <p14:creationId xmlns:p14="http://schemas.microsoft.com/office/powerpoint/2010/main" val="3675995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i="0" dirty="0"/>
          </a:p>
        </p:txBody>
      </p:sp>
      <p:sp>
        <p:nvSpPr>
          <p:cNvPr id="4" name="灯片编号占位符 3"/>
          <p:cNvSpPr>
            <a:spLocks noGrp="1"/>
          </p:cNvSpPr>
          <p:nvPr>
            <p:ph type="sldNum" sz="quarter" idx="10"/>
          </p:nvPr>
        </p:nvSpPr>
        <p:spPr/>
        <p:txBody>
          <a:bodyPr/>
          <a:lstStyle/>
          <a:p>
            <a:fld id="{E94FE059-5238-4C46-BFFF-9FA1F11E5DB1}" type="slidenum">
              <a:rPr lang="en-US" altLang="zh-CN" smtClean="0"/>
              <a:pPr/>
              <a:t>9</a:t>
            </a:fld>
            <a:endParaRPr lang="en-US" altLang="zh-CN"/>
          </a:p>
        </p:txBody>
      </p:sp>
    </p:spTree>
    <p:extLst>
      <p:ext uri="{BB962C8B-B14F-4D97-AF65-F5344CB8AC3E}">
        <p14:creationId xmlns:p14="http://schemas.microsoft.com/office/powerpoint/2010/main" val="2969139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94FE059-5238-4C46-BFFF-9FA1F11E5DB1}" type="slidenum">
              <a:rPr lang="en-US" altLang="zh-CN" smtClean="0"/>
              <a:pPr/>
              <a:t>14</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910985" y="19036633"/>
            <a:ext cx="22917913" cy="8585145"/>
          </a:xfrm>
        </p:spPr>
        <p:txBody>
          <a:bodyPr/>
          <a:lstStyle>
            <a:lvl1pPr marL="0" indent="0" algn="ctr">
              <a:buNone/>
              <a:defRPr/>
            </a:lvl1pPr>
            <a:lvl2pPr marL="2571724" indent="0" algn="ctr">
              <a:buNone/>
              <a:defRPr/>
            </a:lvl2pPr>
            <a:lvl3pPr marL="5143446" indent="0" algn="ctr">
              <a:buNone/>
              <a:defRPr/>
            </a:lvl3pPr>
            <a:lvl4pPr marL="7715170" indent="0" algn="ctr">
              <a:buNone/>
              <a:defRPr/>
            </a:lvl4pPr>
            <a:lvl5pPr marL="10286893" indent="0" algn="ctr">
              <a:buNone/>
              <a:defRPr/>
            </a:lvl5pPr>
            <a:lvl6pPr marL="12858616" indent="0" algn="ctr">
              <a:buNone/>
              <a:defRPr/>
            </a:lvl6pPr>
            <a:lvl7pPr marL="15430340" indent="0" algn="ctr">
              <a:buNone/>
              <a:defRPr/>
            </a:lvl7pPr>
            <a:lvl8pPr marL="18002063" indent="0" algn="ctr">
              <a:buNone/>
              <a:defRPr/>
            </a:lvl8pPr>
            <a:lvl9pPr marL="20573786" indent="0" algn="ctr">
              <a:buNone/>
              <a:defRPr/>
            </a:lvl9pPr>
          </a:lstStyle>
          <a:p>
            <a:r>
              <a:rPr lang="zh-CN" altLang="en-US"/>
              <a:t>单击此处编辑母版副标题样式</a:t>
            </a:r>
          </a:p>
        </p:txBody>
      </p:sp>
      <p:sp>
        <p:nvSpPr>
          <p:cNvPr id="10" name="内容占位符 9"/>
          <p:cNvSpPr>
            <a:spLocks noGrp="1"/>
          </p:cNvSpPr>
          <p:nvPr>
            <p:ph sz="quarter" idx="13"/>
          </p:nvPr>
        </p:nvSpPr>
        <p:spPr>
          <a:xfrm>
            <a:off x="1343308" y="1134269"/>
            <a:ext cx="7148416" cy="4648200"/>
          </a:xfrm>
        </p:spPr>
        <p:txBody>
          <a:bodyPr/>
          <a:lstStyle>
            <a:lvl1pPr algn="just">
              <a:defRPr sz="3200">
                <a:latin typeface="华文新魏" pitchFamily="2" charset="-122"/>
                <a:ea typeface="华文新魏" pitchFamily="2" charset="-122"/>
              </a:defRPr>
            </a:lvl1pPr>
            <a:lvl2pPr marL="723893" indent="-457195" algn="just">
              <a:buFont typeface="Wingdings" pitchFamily="2" charset="2"/>
              <a:buChar char="p"/>
              <a:defRPr sz="2200">
                <a:latin typeface="楷体" pitchFamily="49" charset="-122"/>
                <a:ea typeface="楷体" pitchFamily="49" charset="-122"/>
              </a:defRPr>
            </a:lvl2pPr>
            <a:lvl3pPr algn="just">
              <a:defRPr sz="2400">
                <a:latin typeface="华文新魏" pitchFamily="2" charset="-122"/>
                <a:ea typeface="华文新魏" pitchFamily="2" charset="-122"/>
              </a:defRPr>
            </a:lvl3pPr>
            <a:lvl4pPr algn="just">
              <a:defRPr sz="2400">
                <a:latin typeface="华文新魏" pitchFamily="2" charset="-122"/>
                <a:ea typeface="华文新魏" pitchFamily="2" charset="-122"/>
              </a:defRPr>
            </a:lvl4pPr>
            <a:lvl5pPr algn="just">
              <a:defRPr sz="2400">
                <a:latin typeface="华文新魏" pitchFamily="2" charset="-122"/>
                <a:ea typeface="华文新魏" pitchFamily="2" charset="-122"/>
              </a:defRPr>
            </a:lvl5pPr>
          </a:lstStyle>
          <a:p>
            <a:pPr lvl="0"/>
            <a:r>
              <a:rPr lang="zh-CN" altLang="en-US" dirty="0"/>
              <a:t>单击此处编辑母版文本样式</a:t>
            </a:r>
          </a:p>
          <a:p>
            <a:pPr lvl="1"/>
            <a:r>
              <a:rPr lang="zh-CN" altLang="en-US" dirty="0"/>
              <a:t>第二级</a:t>
            </a:r>
          </a:p>
        </p:txBody>
      </p:sp>
      <p:sp>
        <p:nvSpPr>
          <p:cNvPr id="4" name="日期占位符 3"/>
          <p:cNvSpPr>
            <a:spLocks noGrp="1"/>
          </p:cNvSpPr>
          <p:nvPr>
            <p:ph type="dt" sz="half" idx="14"/>
          </p:nvPr>
        </p:nvSpPr>
        <p:spPr>
          <a:ln/>
        </p:spPr>
        <p:txBody>
          <a:bodyPr/>
          <a:lstStyle>
            <a:lvl1pPr>
              <a:defRPr/>
            </a:lvl1pPr>
          </a:lstStyle>
          <a:p>
            <a:pPr>
              <a:defRPr/>
            </a:pPr>
            <a:endParaRPr lang="zh-CN" altLang="en-US"/>
          </a:p>
        </p:txBody>
      </p:sp>
      <p:sp>
        <p:nvSpPr>
          <p:cNvPr id="5" name="页脚占位符 4"/>
          <p:cNvSpPr>
            <a:spLocks noGrp="1"/>
          </p:cNvSpPr>
          <p:nvPr>
            <p:ph type="ftr" sz="quarter" idx="15"/>
          </p:nvPr>
        </p:nvSpPr>
        <p:spPr>
          <a:ln/>
        </p:spPr>
        <p:txBody>
          <a:bodyPr/>
          <a:lstStyle>
            <a:lvl1pPr>
              <a:defRPr/>
            </a:lvl1pPr>
          </a:lstStyle>
          <a:p>
            <a:pPr>
              <a:defRPr/>
            </a:pPr>
            <a:endParaRPr lang="zh-CN" altLang="en-US"/>
          </a:p>
        </p:txBody>
      </p:sp>
      <p:sp>
        <p:nvSpPr>
          <p:cNvPr id="6" name="灯片编号占位符 5"/>
          <p:cNvSpPr>
            <a:spLocks noGrp="1"/>
          </p:cNvSpPr>
          <p:nvPr>
            <p:ph type="sldNum" sz="quarter" idx="16"/>
          </p:nvPr>
        </p:nvSpPr>
        <p:spPr>
          <a:ln/>
        </p:spPr>
        <p:txBody>
          <a:bodyPr/>
          <a:lstStyle>
            <a:lvl1pPr>
              <a:defRPr/>
            </a:lvl1pPr>
          </a:lstStyle>
          <a:p>
            <a:fld id="{9A9F1782-2E5E-42B9-A251-BF7C08D52467}" type="slidenum">
              <a:rPr lang="zh-CN" altLang="en-US"/>
              <a:pPr/>
              <a:t>‹#›</a:t>
            </a:fld>
            <a:endParaRPr lang="en-US" altLang="zh-CN"/>
          </a:p>
        </p:txBody>
      </p:sp>
    </p:spTree>
    <p:extLst>
      <p:ext uri="{BB962C8B-B14F-4D97-AF65-F5344CB8AC3E}">
        <p14:creationId xmlns:p14="http://schemas.microsoft.com/office/powerpoint/2010/main" val="255462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ln/>
        </p:spPr>
        <p:txBody>
          <a:bodyPr/>
          <a:lstStyle>
            <a:lvl1pPr>
              <a:defRPr/>
            </a:lvl1pPr>
          </a:lstStyle>
          <a:p>
            <a:pPr>
              <a:defRPr/>
            </a:pPr>
            <a:endParaRPr lang="zh-CN" altLang="en-US"/>
          </a:p>
        </p:txBody>
      </p:sp>
      <p:sp>
        <p:nvSpPr>
          <p:cNvPr id="5" name="页脚占位符 4"/>
          <p:cNvSpPr>
            <a:spLocks noGrp="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ln/>
        </p:spPr>
        <p:txBody>
          <a:bodyPr/>
          <a:lstStyle>
            <a:lvl1pPr>
              <a:defRPr/>
            </a:lvl1pPr>
          </a:lstStyle>
          <a:p>
            <a:fld id="{17F12CE6-A62E-4DA7-99BB-1EAD96E21A90}" type="slidenum">
              <a:rPr lang="zh-CN" altLang="en-US"/>
              <a:pPr/>
              <a:t>‹#›</a:t>
            </a:fld>
            <a:endParaRPr lang="en-US" altLang="zh-CN"/>
          </a:p>
        </p:txBody>
      </p:sp>
    </p:spTree>
    <p:extLst>
      <p:ext uri="{BB962C8B-B14F-4D97-AF65-F5344CB8AC3E}">
        <p14:creationId xmlns:p14="http://schemas.microsoft.com/office/powerpoint/2010/main" val="160114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586228" y="21587288"/>
            <a:ext cx="27828895" cy="6672150"/>
          </a:xfrm>
        </p:spPr>
        <p:txBody>
          <a:bodyPr anchor="t"/>
          <a:lstStyle>
            <a:lvl1pPr algn="l">
              <a:defRPr sz="22499" b="1" cap="all"/>
            </a:lvl1pPr>
          </a:lstStyle>
          <a:p>
            <a:r>
              <a:rPr lang="zh-CN" altLang="en-US"/>
              <a:t>单击此处编辑母版标题样式</a:t>
            </a:r>
          </a:p>
        </p:txBody>
      </p:sp>
      <p:sp>
        <p:nvSpPr>
          <p:cNvPr id="3" name="文本占位符 2"/>
          <p:cNvSpPr>
            <a:spLocks noGrp="1"/>
          </p:cNvSpPr>
          <p:nvPr>
            <p:ph type="body" idx="1"/>
          </p:nvPr>
        </p:nvSpPr>
        <p:spPr>
          <a:xfrm>
            <a:off x="2586228" y="14238597"/>
            <a:ext cx="27828895" cy="7348695"/>
          </a:xfrm>
        </p:spPr>
        <p:txBody>
          <a:bodyPr anchor="b"/>
          <a:lstStyle>
            <a:lvl1pPr marL="0" indent="0">
              <a:buNone/>
              <a:defRPr sz="11301"/>
            </a:lvl1pPr>
            <a:lvl2pPr marL="2571724" indent="0">
              <a:buNone/>
              <a:defRPr sz="10100"/>
            </a:lvl2pPr>
            <a:lvl3pPr marL="5143446" indent="0">
              <a:buNone/>
              <a:defRPr sz="9000"/>
            </a:lvl3pPr>
            <a:lvl4pPr marL="7715170" indent="0">
              <a:buNone/>
              <a:defRPr sz="7900"/>
            </a:lvl4pPr>
            <a:lvl5pPr marL="10286893" indent="0">
              <a:buNone/>
              <a:defRPr sz="7900"/>
            </a:lvl5pPr>
            <a:lvl6pPr marL="12858616" indent="0">
              <a:buNone/>
              <a:defRPr sz="7900"/>
            </a:lvl6pPr>
            <a:lvl7pPr marL="15430340" indent="0">
              <a:buNone/>
              <a:defRPr sz="7900"/>
            </a:lvl7pPr>
            <a:lvl8pPr marL="18002063" indent="0">
              <a:buNone/>
              <a:defRPr sz="7900"/>
            </a:lvl8pPr>
            <a:lvl9pPr marL="20573786" indent="0">
              <a:buNone/>
              <a:defRPr sz="7900"/>
            </a:lvl9pPr>
          </a:lstStyle>
          <a:p>
            <a:pPr lvl="0"/>
            <a:r>
              <a:rPr lang="zh-CN" altLang="en-US"/>
              <a:t>单击此处编辑母版文本样式</a:t>
            </a:r>
          </a:p>
        </p:txBody>
      </p:sp>
      <p:sp>
        <p:nvSpPr>
          <p:cNvPr id="4" name="日期占位符 3"/>
          <p:cNvSpPr>
            <a:spLocks noGrp="1"/>
          </p:cNvSpPr>
          <p:nvPr>
            <p:ph type="dt" sz="half" idx="10"/>
          </p:nvPr>
        </p:nvSpPr>
        <p:spPr>
          <a:ln/>
        </p:spPr>
        <p:txBody>
          <a:bodyPr/>
          <a:lstStyle>
            <a:lvl1pPr>
              <a:defRPr/>
            </a:lvl1pPr>
          </a:lstStyle>
          <a:p>
            <a:pPr>
              <a:defRPr/>
            </a:pPr>
            <a:endParaRPr lang="zh-CN" altLang="en-US"/>
          </a:p>
        </p:txBody>
      </p:sp>
      <p:sp>
        <p:nvSpPr>
          <p:cNvPr id="5" name="页脚占位符 4"/>
          <p:cNvSpPr>
            <a:spLocks noGrp="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ln/>
        </p:spPr>
        <p:txBody>
          <a:bodyPr/>
          <a:lstStyle>
            <a:lvl1pPr>
              <a:defRPr/>
            </a:lvl1pPr>
          </a:lstStyle>
          <a:p>
            <a:fld id="{CB4E99A2-E59F-48D2-B603-5A922E0FE7EB}" type="slidenum">
              <a:rPr lang="zh-CN" altLang="en-US"/>
              <a:pPr/>
              <a:t>‹#›</a:t>
            </a:fld>
            <a:endParaRPr lang="en-US" altLang="zh-CN"/>
          </a:p>
        </p:txBody>
      </p:sp>
    </p:spTree>
    <p:extLst>
      <p:ext uri="{BB962C8B-B14F-4D97-AF65-F5344CB8AC3E}">
        <p14:creationId xmlns:p14="http://schemas.microsoft.com/office/powerpoint/2010/main" val="89813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a:ln/>
        </p:spPr>
        <p:txBody>
          <a:bodyPr/>
          <a:lstStyle>
            <a:lvl1pPr>
              <a:defRPr/>
            </a:lvl1pPr>
          </a:lstStyle>
          <a:p>
            <a:pPr>
              <a:defRPr/>
            </a:pPr>
            <a:endParaRPr lang="zh-CN" altLang="en-US"/>
          </a:p>
        </p:txBody>
      </p:sp>
      <p:sp>
        <p:nvSpPr>
          <p:cNvPr id="4" name="页脚占位符 4"/>
          <p:cNvSpPr>
            <a:spLocks noGrp="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a:ln/>
        </p:spPr>
        <p:txBody>
          <a:bodyPr/>
          <a:lstStyle>
            <a:lvl1pPr>
              <a:defRPr/>
            </a:lvl1pPr>
          </a:lstStyle>
          <a:p>
            <a:fld id="{11ADBE72-AFCE-4097-BD9E-EA19777EA8D5}" type="slidenum">
              <a:rPr lang="zh-CN" altLang="en-US"/>
              <a:pPr/>
              <a:t>‹#›</a:t>
            </a:fld>
            <a:endParaRPr lang="en-US" altLang="zh-CN"/>
          </a:p>
        </p:txBody>
      </p:sp>
    </p:spTree>
    <p:extLst>
      <p:ext uri="{BB962C8B-B14F-4D97-AF65-F5344CB8AC3E}">
        <p14:creationId xmlns:p14="http://schemas.microsoft.com/office/powerpoint/2010/main" val="38361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3" name="内容占位符 2"/>
          <p:cNvSpPr>
            <a:spLocks noGrp="1"/>
          </p:cNvSpPr>
          <p:nvPr>
            <p:ph idx="1"/>
          </p:nvPr>
        </p:nvSpPr>
        <p:spPr>
          <a:xfrm>
            <a:off x="12800384" y="1337543"/>
            <a:ext cx="18302500" cy="28671586"/>
          </a:xfrm>
        </p:spPr>
        <p:txBody>
          <a:bodyPr/>
          <a:lstStyle>
            <a:lvl1pPr>
              <a:defRPr sz="18000"/>
            </a:lvl1pPr>
            <a:lvl2pPr>
              <a:defRPr sz="15800"/>
            </a:lvl2pPr>
            <a:lvl3pPr>
              <a:defRPr sz="13500"/>
            </a:lvl3pPr>
            <a:lvl4pPr>
              <a:defRPr sz="11301"/>
            </a:lvl4pPr>
            <a:lvl5pPr>
              <a:defRPr sz="11301"/>
            </a:lvl5pPr>
            <a:lvl6pPr>
              <a:defRPr sz="11301"/>
            </a:lvl6pPr>
            <a:lvl7pPr>
              <a:defRPr sz="11301"/>
            </a:lvl7pPr>
            <a:lvl8pPr>
              <a:defRPr sz="11301"/>
            </a:lvl8pPr>
            <a:lvl9pPr>
              <a:defRPr sz="11301"/>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ln/>
        </p:spPr>
        <p:txBody>
          <a:bodyPr/>
          <a:lstStyle>
            <a:lvl1pPr>
              <a:defRPr/>
            </a:lvl1pPr>
          </a:lstStyle>
          <a:p>
            <a:pPr>
              <a:defRPr/>
            </a:pPr>
            <a:endParaRPr lang="zh-CN" altLang="en-US"/>
          </a:p>
        </p:txBody>
      </p:sp>
      <p:sp>
        <p:nvSpPr>
          <p:cNvPr id="5" name="页脚占位符 4"/>
          <p:cNvSpPr>
            <a:spLocks noGrp="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ln/>
        </p:spPr>
        <p:txBody>
          <a:bodyPr/>
          <a:lstStyle>
            <a:lvl1pPr>
              <a:defRPr/>
            </a:lvl1pPr>
          </a:lstStyle>
          <a:p>
            <a:fld id="{FC69D12D-9B56-4E8F-AA0E-AC8F8CA90B1A}" type="slidenum">
              <a:rPr lang="zh-CN" altLang="en-US"/>
              <a:pPr/>
              <a:t>‹#›</a:t>
            </a:fld>
            <a:endParaRPr lang="en-US" altLang="zh-CN"/>
          </a:p>
        </p:txBody>
      </p:sp>
    </p:spTree>
    <p:extLst>
      <p:ext uri="{BB962C8B-B14F-4D97-AF65-F5344CB8AC3E}">
        <p14:creationId xmlns:p14="http://schemas.microsoft.com/office/powerpoint/2010/main" val="30875993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457203" y="273056"/>
            <a:ext cx="8205786"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75393" tIns="87697" rIns="175393" bIns="87697" numCol="1" anchor="ctr" anchorCtr="0" compatLnSpc="1">
            <a:prstTxWarp prst="textNoShape">
              <a:avLst/>
            </a:prstTxWarp>
          </a:bodyPr>
          <a:lstStyle/>
          <a:p>
            <a:pPr lvl="0"/>
            <a:r>
              <a:rPr lang="zh-CN" altLang="en-US"/>
              <a:t>单击此处编辑母版标题样式</a:t>
            </a:r>
          </a:p>
        </p:txBody>
      </p:sp>
      <p:sp>
        <p:nvSpPr>
          <p:cNvPr id="3075" name="文本占位符 2"/>
          <p:cNvSpPr>
            <a:spLocks noGrp="1"/>
          </p:cNvSpPr>
          <p:nvPr>
            <p:ph type="body" idx="1"/>
          </p:nvPr>
        </p:nvSpPr>
        <p:spPr bwMode="auto">
          <a:xfrm>
            <a:off x="457203" y="1595438"/>
            <a:ext cx="8205786"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75393" tIns="87697" rIns="175393" bIns="87697"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bwMode="auto">
          <a:xfrm>
            <a:off x="457201" y="6338894"/>
            <a:ext cx="2126654" cy="365125"/>
          </a:xfrm>
          <a:prstGeom prst="rect">
            <a:avLst/>
          </a:prstGeom>
          <a:noFill/>
          <a:ln w="9525">
            <a:noFill/>
            <a:miter lim="800000"/>
            <a:headEnd/>
            <a:tailEnd/>
          </a:ln>
        </p:spPr>
        <p:txBody>
          <a:bodyPr vert="horz" wrap="square" lIns="175393" tIns="87697" rIns="175393" bIns="87697" numCol="1" anchor="ctr" anchorCtr="0" compatLnSpc="1">
            <a:prstTxWarp prst="textNoShape">
              <a:avLst/>
            </a:prstTxWarp>
          </a:bodyPr>
          <a:lstStyle>
            <a:lvl1pPr>
              <a:defRPr sz="2300">
                <a:solidFill>
                  <a:srgbClr val="898989"/>
                </a:solidFill>
                <a:latin typeface="Calibri" pitchFamily="34" charset="0"/>
              </a:defRPr>
            </a:lvl1pPr>
          </a:lstStyle>
          <a:p>
            <a:pPr>
              <a:defRPr/>
            </a:pPr>
            <a:endParaRPr lang="zh-CN" altLang="en-US"/>
          </a:p>
        </p:txBody>
      </p:sp>
      <p:sp>
        <p:nvSpPr>
          <p:cNvPr id="5" name="页脚占位符 4"/>
          <p:cNvSpPr>
            <a:spLocks noGrp="1"/>
          </p:cNvSpPr>
          <p:nvPr>
            <p:ph type="ftr" sz="quarter" idx="3"/>
          </p:nvPr>
        </p:nvSpPr>
        <p:spPr bwMode="auto">
          <a:xfrm>
            <a:off x="3115518" y="6338894"/>
            <a:ext cx="2889152" cy="365125"/>
          </a:xfrm>
          <a:prstGeom prst="rect">
            <a:avLst/>
          </a:prstGeom>
          <a:noFill/>
          <a:ln w="9525">
            <a:noFill/>
            <a:miter lim="800000"/>
            <a:headEnd/>
            <a:tailEnd/>
          </a:ln>
        </p:spPr>
        <p:txBody>
          <a:bodyPr vert="horz" wrap="square" lIns="175393" tIns="87697" rIns="175393" bIns="87697" numCol="1" anchor="ctr" anchorCtr="0" compatLnSpc="1">
            <a:prstTxWarp prst="textNoShape">
              <a:avLst/>
            </a:prstTxWarp>
          </a:bodyPr>
          <a:lstStyle>
            <a:lvl1pPr algn="ctr">
              <a:defRPr sz="2300">
                <a:solidFill>
                  <a:srgbClr val="898989"/>
                </a:solidFill>
                <a:latin typeface="Calibri" pitchFamily="34" charset="0"/>
              </a:defRPr>
            </a:lvl1pPr>
          </a:lstStyle>
          <a:p>
            <a:pPr>
              <a:defRPr/>
            </a:pPr>
            <a:endParaRPr lang="zh-CN" altLang="en-US"/>
          </a:p>
        </p:txBody>
      </p:sp>
      <p:sp>
        <p:nvSpPr>
          <p:cNvPr id="6" name="灯片编号占位符 5"/>
          <p:cNvSpPr>
            <a:spLocks noGrp="1"/>
          </p:cNvSpPr>
          <p:nvPr>
            <p:ph type="sldNum" sz="quarter" idx="4"/>
          </p:nvPr>
        </p:nvSpPr>
        <p:spPr bwMode="auto">
          <a:xfrm>
            <a:off x="6536333" y="6338894"/>
            <a:ext cx="2126654" cy="365125"/>
          </a:xfrm>
          <a:prstGeom prst="rect">
            <a:avLst/>
          </a:prstGeom>
          <a:noFill/>
          <a:ln w="9525">
            <a:noFill/>
            <a:miter lim="800000"/>
            <a:headEnd/>
            <a:tailEnd/>
          </a:ln>
        </p:spPr>
        <p:txBody>
          <a:bodyPr vert="horz" wrap="square" lIns="175393" tIns="87697" rIns="175393" bIns="87697" numCol="1" anchor="ctr" anchorCtr="0" compatLnSpc="1">
            <a:prstTxWarp prst="textNoShape">
              <a:avLst/>
            </a:prstTxWarp>
          </a:bodyPr>
          <a:lstStyle>
            <a:lvl1pPr algn="r">
              <a:defRPr sz="2300">
                <a:solidFill>
                  <a:srgbClr val="898989"/>
                </a:solidFill>
                <a:latin typeface="Calibri" panose="020F0502020204030204" pitchFamily="34" charset="0"/>
              </a:defRPr>
            </a:lvl1pPr>
          </a:lstStyle>
          <a:p>
            <a:fld id="{46CFE191-D313-4C72-AFE4-981122AD247F}" type="slidenum">
              <a:rPr lang="zh-CN" altLang="en-US"/>
              <a:pPr/>
              <a:t>‹#›</a:t>
            </a:fld>
            <a:endParaRPr lang="en-US" altLang="zh-CN"/>
          </a:p>
        </p:txBody>
      </p:sp>
      <p:sp>
        <p:nvSpPr>
          <p:cNvPr id="7" name="矩形 3"/>
          <p:cNvSpPr>
            <a:spLocks noChangeArrowheads="1"/>
          </p:cNvSpPr>
          <p:nvPr userDrawn="1"/>
        </p:nvSpPr>
        <p:spPr bwMode="auto">
          <a:xfrm>
            <a:off x="985888" y="144463"/>
            <a:ext cx="7505837" cy="523162"/>
          </a:xfrm>
          <a:prstGeom prst="rect">
            <a:avLst/>
          </a:prstGeom>
          <a:noFill/>
          <a:ln w="9525">
            <a:noFill/>
            <a:miter lim="800000"/>
            <a:headEnd/>
            <a:tailEnd/>
          </a:ln>
        </p:spPr>
        <p:txBody>
          <a:bodyPr lIns="91377" tIns="45691" rIns="91377" bIns="45691">
            <a:spAutoFit/>
          </a:bodyPr>
          <a:lstStyle/>
          <a:p>
            <a:pPr defTabSz="1262050">
              <a:defRPr/>
            </a:pPr>
            <a:r>
              <a:rPr lang="zh-CN" altLang="en-US" sz="2800" b="1" dirty="0">
                <a:solidFill>
                  <a:schemeClr val="bg1"/>
                </a:solidFill>
                <a:latin typeface="Calibri" pitchFamily="34" charset="0"/>
                <a:ea typeface="黑体" pitchFamily="2" charset="-122"/>
              </a:rPr>
              <a:t>强脉冲辐射环境模拟与效应国家重点实验室</a:t>
            </a:r>
            <a:endParaRPr lang="zh-CN" altLang="en-US" sz="2800" dirty="0">
              <a:solidFill>
                <a:schemeClr val="bg1"/>
              </a:solidFill>
              <a:latin typeface="Calibri" pitchFamily="34" charset="0"/>
              <a:ea typeface="黑体" pitchFamily="2" charset="-122"/>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Lst>
  <p:txStyles>
    <p:titleStyle>
      <a:lvl1pPr algn="ctr" defTabSz="311147" rtl="0" eaLnBrk="0" fontAlgn="base" hangingPunct="0">
        <a:spcBef>
          <a:spcPct val="0"/>
        </a:spcBef>
        <a:spcAft>
          <a:spcPct val="0"/>
        </a:spcAft>
        <a:defRPr sz="8500">
          <a:solidFill>
            <a:schemeClr val="tx1"/>
          </a:solidFill>
          <a:latin typeface="+mj-lt"/>
          <a:ea typeface="+mj-ea"/>
          <a:cs typeface="+mj-cs"/>
        </a:defRPr>
      </a:lvl1pPr>
      <a:lvl2pPr algn="ctr" defTabSz="311147" rtl="0" eaLnBrk="0" fontAlgn="base" hangingPunct="0">
        <a:spcBef>
          <a:spcPct val="0"/>
        </a:spcBef>
        <a:spcAft>
          <a:spcPct val="0"/>
        </a:spcAft>
        <a:defRPr sz="8500">
          <a:solidFill>
            <a:schemeClr val="tx1"/>
          </a:solidFill>
          <a:latin typeface="Calibri" pitchFamily="34" charset="0"/>
          <a:ea typeface="宋体" pitchFamily="2" charset="-122"/>
        </a:defRPr>
      </a:lvl2pPr>
      <a:lvl3pPr algn="ctr" defTabSz="311147" rtl="0" eaLnBrk="0" fontAlgn="base" hangingPunct="0">
        <a:spcBef>
          <a:spcPct val="0"/>
        </a:spcBef>
        <a:spcAft>
          <a:spcPct val="0"/>
        </a:spcAft>
        <a:defRPr sz="8500">
          <a:solidFill>
            <a:schemeClr val="tx1"/>
          </a:solidFill>
          <a:latin typeface="Calibri" pitchFamily="34" charset="0"/>
          <a:ea typeface="宋体" pitchFamily="2" charset="-122"/>
        </a:defRPr>
      </a:lvl3pPr>
      <a:lvl4pPr algn="ctr" defTabSz="311147" rtl="0" eaLnBrk="0" fontAlgn="base" hangingPunct="0">
        <a:spcBef>
          <a:spcPct val="0"/>
        </a:spcBef>
        <a:spcAft>
          <a:spcPct val="0"/>
        </a:spcAft>
        <a:defRPr sz="8500">
          <a:solidFill>
            <a:schemeClr val="tx1"/>
          </a:solidFill>
          <a:latin typeface="Calibri" pitchFamily="34" charset="0"/>
          <a:ea typeface="宋体" pitchFamily="2" charset="-122"/>
        </a:defRPr>
      </a:lvl4pPr>
      <a:lvl5pPr algn="ctr" defTabSz="311147" rtl="0" eaLnBrk="0" fontAlgn="base" hangingPunct="0">
        <a:spcBef>
          <a:spcPct val="0"/>
        </a:spcBef>
        <a:spcAft>
          <a:spcPct val="0"/>
        </a:spcAft>
        <a:defRPr sz="8500">
          <a:solidFill>
            <a:schemeClr val="tx1"/>
          </a:solidFill>
          <a:latin typeface="Calibri" pitchFamily="34" charset="0"/>
          <a:ea typeface="宋体" pitchFamily="2" charset="-122"/>
        </a:defRPr>
      </a:lvl5pPr>
      <a:lvl6pPr marL="2571724" algn="ctr" rtl="0" fontAlgn="base">
        <a:spcBef>
          <a:spcPct val="0"/>
        </a:spcBef>
        <a:spcAft>
          <a:spcPct val="0"/>
        </a:spcAft>
        <a:defRPr sz="24799">
          <a:solidFill>
            <a:schemeClr val="tx1"/>
          </a:solidFill>
          <a:latin typeface="Calibri" pitchFamily="34" charset="0"/>
          <a:ea typeface="宋体" pitchFamily="2" charset="-122"/>
        </a:defRPr>
      </a:lvl6pPr>
      <a:lvl7pPr marL="5143446" algn="ctr" rtl="0" fontAlgn="base">
        <a:spcBef>
          <a:spcPct val="0"/>
        </a:spcBef>
        <a:spcAft>
          <a:spcPct val="0"/>
        </a:spcAft>
        <a:defRPr sz="24799">
          <a:solidFill>
            <a:schemeClr val="tx1"/>
          </a:solidFill>
          <a:latin typeface="Calibri" pitchFamily="34" charset="0"/>
          <a:ea typeface="宋体" pitchFamily="2" charset="-122"/>
        </a:defRPr>
      </a:lvl7pPr>
      <a:lvl8pPr marL="7715170" algn="ctr" rtl="0" fontAlgn="base">
        <a:spcBef>
          <a:spcPct val="0"/>
        </a:spcBef>
        <a:spcAft>
          <a:spcPct val="0"/>
        </a:spcAft>
        <a:defRPr sz="24799">
          <a:solidFill>
            <a:schemeClr val="tx1"/>
          </a:solidFill>
          <a:latin typeface="Calibri" pitchFamily="34" charset="0"/>
          <a:ea typeface="宋体" pitchFamily="2" charset="-122"/>
        </a:defRPr>
      </a:lvl8pPr>
      <a:lvl9pPr marL="10286893" algn="ctr" rtl="0" fontAlgn="base">
        <a:spcBef>
          <a:spcPct val="0"/>
        </a:spcBef>
        <a:spcAft>
          <a:spcPct val="0"/>
        </a:spcAft>
        <a:defRPr sz="24799">
          <a:solidFill>
            <a:schemeClr val="tx1"/>
          </a:solidFill>
          <a:latin typeface="Calibri" pitchFamily="34" charset="0"/>
          <a:ea typeface="宋体" pitchFamily="2" charset="-122"/>
        </a:defRPr>
      </a:lvl9pPr>
    </p:titleStyle>
    <p:bodyStyle>
      <a:lvl1pPr marL="657218" indent="-657218" algn="l" defTabSz="311147" rtl="0" eaLnBrk="0" fontAlgn="base" hangingPunct="0">
        <a:spcBef>
          <a:spcPct val="20000"/>
        </a:spcBef>
        <a:spcAft>
          <a:spcPct val="0"/>
        </a:spcAft>
        <a:buFont typeface="Arial" panose="020B0604020202020204" pitchFamily="34" charset="0"/>
        <a:buChar char="•"/>
        <a:defRPr sz="6100">
          <a:solidFill>
            <a:schemeClr val="tx1"/>
          </a:solidFill>
          <a:latin typeface="+mn-lt"/>
          <a:ea typeface="+mn-ea"/>
          <a:cs typeface="+mn-cs"/>
        </a:defRPr>
      </a:lvl1pPr>
      <a:lvl2pPr marL="1425560" indent="-549269" algn="l" defTabSz="311147" rtl="0" eaLnBrk="0" fontAlgn="base" hangingPunct="0">
        <a:spcBef>
          <a:spcPct val="20000"/>
        </a:spcBef>
        <a:spcAft>
          <a:spcPct val="0"/>
        </a:spcAft>
        <a:buFont typeface="Arial" panose="020B0604020202020204" pitchFamily="34" charset="0"/>
        <a:buChar char="–"/>
        <a:defRPr sz="5400">
          <a:solidFill>
            <a:schemeClr val="tx1"/>
          </a:solidFill>
          <a:latin typeface="+mn-lt"/>
          <a:ea typeface="+mn-ea"/>
        </a:defRPr>
      </a:lvl2pPr>
      <a:lvl3pPr marL="2192316" indent="-438146" algn="l" defTabSz="311147" rtl="0" eaLnBrk="0" fontAlgn="base" hangingPunct="0">
        <a:spcBef>
          <a:spcPct val="20000"/>
        </a:spcBef>
        <a:spcAft>
          <a:spcPct val="0"/>
        </a:spcAft>
        <a:buFont typeface="Arial" panose="020B0604020202020204" pitchFamily="34" charset="0"/>
        <a:buChar char="•"/>
        <a:defRPr sz="4600">
          <a:solidFill>
            <a:schemeClr val="tx1"/>
          </a:solidFill>
          <a:latin typeface="+mn-lt"/>
          <a:ea typeface="+mn-ea"/>
        </a:defRPr>
      </a:lvl3pPr>
      <a:lvl4pPr marL="3068606" indent="-438146" algn="l" defTabSz="311147" rtl="0" eaLnBrk="0" fontAlgn="base" hangingPunct="0">
        <a:spcBef>
          <a:spcPct val="20000"/>
        </a:spcBef>
        <a:spcAft>
          <a:spcPct val="0"/>
        </a:spcAft>
        <a:buFont typeface="Arial" panose="020B0604020202020204" pitchFamily="34" charset="0"/>
        <a:buChar char="–"/>
        <a:defRPr sz="3900">
          <a:solidFill>
            <a:schemeClr val="tx1"/>
          </a:solidFill>
          <a:latin typeface="+mn-lt"/>
          <a:ea typeface="+mn-ea"/>
        </a:defRPr>
      </a:lvl4pPr>
      <a:lvl5pPr marL="3946484" indent="-438146" algn="l" defTabSz="311147" rtl="0" eaLnBrk="0" fontAlgn="base" hangingPunct="0">
        <a:spcBef>
          <a:spcPct val="20000"/>
        </a:spcBef>
        <a:spcAft>
          <a:spcPct val="0"/>
        </a:spcAft>
        <a:buFont typeface="Arial" panose="020B0604020202020204" pitchFamily="34" charset="0"/>
        <a:buChar char="»"/>
        <a:defRPr sz="3900">
          <a:solidFill>
            <a:schemeClr val="tx1"/>
          </a:solidFill>
          <a:latin typeface="+mn-lt"/>
          <a:ea typeface="+mn-ea"/>
        </a:defRPr>
      </a:lvl5pPr>
      <a:lvl6pPr marL="14144478" indent="-1285861" algn="l" rtl="0" fontAlgn="base">
        <a:spcBef>
          <a:spcPct val="20000"/>
        </a:spcBef>
        <a:spcAft>
          <a:spcPct val="0"/>
        </a:spcAft>
        <a:buFont typeface="Arial" charset="0"/>
        <a:buChar char="»"/>
        <a:defRPr sz="11301">
          <a:solidFill>
            <a:schemeClr val="tx1"/>
          </a:solidFill>
          <a:latin typeface="+mn-lt"/>
          <a:ea typeface="+mn-ea"/>
        </a:defRPr>
      </a:lvl6pPr>
      <a:lvl7pPr marL="16716201" indent="-1285861" algn="l" rtl="0" fontAlgn="base">
        <a:spcBef>
          <a:spcPct val="20000"/>
        </a:spcBef>
        <a:spcAft>
          <a:spcPct val="0"/>
        </a:spcAft>
        <a:buFont typeface="Arial" charset="0"/>
        <a:buChar char="»"/>
        <a:defRPr sz="11301">
          <a:solidFill>
            <a:schemeClr val="tx1"/>
          </a:solidFill>
          <a:latin typeface="+mn-lt"/>
          <a:ea typeface="+mn-ea"/>
        </a:defRPr>
      </a:lvl7pPr>
      <a:lvl8pPr marL="19287924" indent="-1285861" algn="l" rtl="0" fontAlgn="base">
        <a:spcBef>
          <a:spcPct val="20000"/>
        </a:spcBef>
        <a:spcAft>
          <a:spcPct val="0"/>
        </a:spcAft>
        <a:buFont typeface="Arial" charset="0"/>
        <a:buChar char="»"/>
        <a:defRPr sz="11301">
          <a:solidFill>
            <a:schemeClr val="tx1"/>
          </a:solidFill>
          <a:latin typeface="+mn-lt"/>
          <a:ea typeface="+mn-ea"/>
        </a:defRPr>
      </a:lvl8pPr>
      <a:lvl9pPr marL="21859648" indent="-1285861" algn="l" rtl="0" fontAlgn="base">
        <a:spcBef>
          <a:spcPct val="20000"/>
        </a:spcBef>
        <a:spcAft>
          <a:spcPct val="0"/>
        </a:spcAft>
        <a:buFont typeface="Arial" charset="0"/>
        <a:buChar char="»"/>
        <a:defRPr sz="11301">
          <a:solidFill>
            <a:schemeClr val="tx1"/>
          </a:solidFill>
          <a:latin typeface="+mn-lt"/>
          <a:ea typeface="+mn-ea"/>
        </a:defRPr>
      </a:lvl9pPr>
    </p:bodyStyle>
    <p:otherStyle>
      <a:defPPr>
        <a:defRPr lang="zh-CN"/>
      </a:defPPr>
      <a:lvl1pPr marL="0" algn="l" defTabSz="5143446" rtl="0" eaLnBrk="1" latinLnBrk="0" hangingPunct="1">
        <a:defRPr sz="10100" kern="1200">
          <a:solidFill>
            <a:schemeClr val="tx1"/>
          </a:solidFill>
          <a:latin typeface="+mn-lt"/>
          <a:ea typeface="+mn-ea"/>
          <a:cs typeface="+mn-cs"/>
        </a:defRPr>
      </a:lvl1pPr>
      <a:lvl2pPr marL="2571724" algn="l" defTabSz="5143446" rtl="0" eaLnBrk="1" latinLnBrk="0" hangingPunct="1">
        <a:defRPr sz="10100" kern="1200">
          <a:solidFill>
            <a:schemeClr val="tx1"/>
          </a:solidFill>
          <a:latin typeface="+mn-lt"/>
          <a:ea typeface="+mn-ea"/>
          <a:cs typeface="+mn-cs"/>
        </a:defRPr>
      </a:lvl2pPr>
      <a:lvl3pPr marL="5143446" algn="l" defTabSz="5143446" rtl="0" eaLnBrk="1" latinLnBrk="0" hangingPunct="1">
        <a:defRPr sz="10100" kern="1200">
          <a:solidFill>
            <a:schemeClr val="tx1"/>
          </a:solidFill>
          <a:latin typeface="+mn-lt"/>
          <a:ea typeface="+mn-ea"/>
          <a:cs typeface="+mn-cs"/>
        </a:defRPr>
      </a:lvl3pPr>
      <a:lvl4pPr marL="7715170" algn="l" defTabSz="5143446" rtl="0" eaLnBrk="1" latinLnBrk="0" hangingPunct="1">
        <a:defRPr sz="10100" kern="1200">
          <a:solidFill>
            <a:schemeClr val="tx1"/>
          </a:solidFill>
          <a:latin typeface="+mn-lt"/>
          <a:ea typeface="+mn-ea"/>
          <a:cs typeface="+mn-cs"/>
        </a:defRPr>
      </a:lvl4pPr>
      <a:lvl5pPr marL="10286893" algn="l" defTabSz="5143446" rtl="0" eaLnBrk="1" latinLnBrk="0" hangingPunct="1">
        <a:defRPr sz="10100" kern="1200">
          <a:solidFill>
            <a:schemeClr val="tx1"/>
          </a:solidFill>
          <a:latin typeface="+mn-lt"/>
          <a:ea typeface="+mn-ea"/>
          <a:cs typeface="+mn-cs"/>
        </a:defRPr>
      </a:lvl5pPr>
      <a:lvl6pPr marL="12858616" algn="l" defTabSz="5143446" rtl="0" eaLnBrk="1" latinLnBrk="0" hangingPunct="1">
        <a:defRPr sz="10100" kern="1200">
          <a:solidFill>
            <a:schemeClr val="tx1"/>
          </a:solidFill>
          <a:latin typeface="+mn-lt"/>
          <a:ea typeface="+mn-ea"/>
          <a:cs typeface="+mn-cs"/>
        </a:defRPr>
      </a:lvl6pPr>
      <a:lvl7pPr marL="15430340" algn="l" defTabSz="5143446" rtl="0" eaLnBrk="1" latinLnBrk="0" hangingPunct="1">
        <a:defRPr sz="10100" kern="1200">
          <a:solidFill>
            <a:schemeClr val="tx1"/>
          </a:solidFill>
          <a:latin typeface="+mn-lt"/>
          <a:ea typeface="+mn-ea"/>
          <a:cs typeface="+mn-cs"/>
        </a:defRPr>
      </a:lvl7pPr>
      <a:lvl8pPr marL="18002063" algn="l" defTabSz="5143446" rtl="0" eaLnBrk="1" latinLnBrk="0" hangingPunct="1">
        <a:defRPr sz="10100" kern="1200">
          <a:solidFill>
            <a:schemeClr val="tx1"/>
          </a:solidFill>
          <a:latin typeface="+mn-lt"/>
          <a:ea typeface="+mn-ea"/>
          <a:cs typeface="+mn-cs"/>
        </a:defRPr>
      </a:lvl8pPr>
      <a:lvl9pPr marL="20573786" algn="l" defTabSz="5143446" rtl="0" eaLnBrk="1" latinLnBrk="0" hangingPunct="1">
        <a:defRPr sz="10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8.bin"/><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11" Type="http://schemas.openxmlformats.org/officeDocument/2006/relationships/image" Target="../media/image15.png"/><Relationship Id="rId5" Type="http://schemas.openxmlformats.org/officeDocument/2006/relationships/oleObject" Target="../embeddings/oleObject9.bin"/><Relationship Id="rId10"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diagramDrawing" Target="../diagrams/drawing8.xml"/><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png"/><Relationship Id="rId11" Type="http://schemas.openxmlformats.org/officeDocument/2006/relationships/diagramQuickStyle" Target="../diagrams/quickStyle8.xml"/><Relationship Id="rId5" Type="http://schemas.openxmlformats.org/officeDocument/2006/relationships/oleObject" Target="../embeddings/oleObject12.bin"/><Relationship Id="rId10" Type="http://schemas.openxmlformats.org/officeDocument/2006/relationships/diagramLayout" Target="../diagrams/layout8.xml"/><Relationship Id="rId4" Type="http://schemas.openxmlformats.org/officeDocument/2006/relationships/image" Target="../media/image16.png"/><Relationship Id="rId9" Type="http://schemas.openxmlformats.org/officeDocument/2006/relationships/diagramData" Target="../diagrams/data8.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22.wmf"/><Relationship Id="rId3" Type="http://schemas.openxmlformats.org/officeDocument/2006/relationships/image" Target="../media/image24.png"/><Relationship Id="rId7" Type="http://schemas.openxmlformats.org/officeDocument/2006/relationships/image" Target="../media/image19.wmf"/><Relationship Id="rId12"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4.bin"/><Relationship Id="rId11" Type="http://schemas.openxmlformats.org/officeDocument/2006/relationships/image" Target="../media/image21.wmf"/><Relationship Id="rId5" Type="http://schemas.openxmlformats.org/officeDocument/2006/relationships/image" Target="../media/image26.png"/><Relationship Id="rId15" Type="http://schemas.openxmlformats.org/officeDocument/2006/relationships/image" Target="../media/image23.wmf"/><Relationship Id="rId10" Type="http://schemas.openxmlformats.org/officeDocument/2006/relationships/oleObject" Target="../embeddings/oleObject16.bin"/><Relationship Id="rId4" Type="http://schemas.openxmlformats.org/officeDocument/2006/relationships/image" Target="../media/image25.png"/><Relationship Id="rId9" Type="http://schemas.openxmlformats.org/officeDocument/2006/relationships/image" Target="../media/image20.wmf"/><Relationship Id="rId14" Type="http://schemas.openxmlformats.org/officeDocument/2006/relationships/oleObject" Target="../embeddings/oleObject18.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8.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0.bin"/><Relationship Id="rId5" Type="http://schemas.openxmlformats.org/officeDocument/2006/relationships/image" Target="../media/image27.wmf"/><Relationship Id="rId4" Type="http://schemas.openxmlformats.org/officeDocument/2006/relationships/oleObject" Target="../embeddings/oleObject19.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8.png"/><Relationship Id="rId5" Type="http://schemas.openxmlformats.org/officeDocument/2006/relationships/image" Target="../media/image36.png"/><Relationship Id="rId4" Type="http://schemas.openxmlformats.org/officeDocument/2006/relationships/oleObject" Target="../embeddings/oleObject2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5.bin"/><Relationship Id="rId5" Type="http://schemas.openxmlformats.org/officeDocument/2006/relationships/image" Target="../media/image40.png"/><Relationship Id="rId4" Type="http://schemas.openxmlformats.org/officeDocument/2006/relationships/oleObject" Target="../embeddings/oleObject24.bin"/></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7.bin"/><Relationship Id="rId5" Type="http://schemas.openxmlformats.org/officeDocument/2006/relationships/image" Target="../media/image43.png"/><Relationship Id="rId4"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48.png"/><Relationship Id="rId5" Type="http://schemas.openxmlformats.org/officeDocument/2006/relationships/oleObject" Target="../embeddings/oleObject29.bin"/><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oleObject" Target="../embeddings/oleObject30.bin"/><Relationship Id="rId7"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53.png"/><Relationship Id="rId5" Type="http://schemas.openxmlformats.org/officeDocument/2006/relationships/oleObject" Target="../embeddings/oleObject31.bin"/><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oleObject" Target="../embeddings/oleObject33.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4.bin"/><Relationship Id="rId7"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diagramColors" Target="../diagrams/colors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diagramColors" Target="../diagrams/colors5.xml"/><Relationship Id="rId11" Type="http://schemas.openxmlformats.org/officeDocument/2006/relationships/diagramLayout" Target="../diagrams/layout6.xml"/><Relationship Id="rId5" Type="http://schemas.openxmlformats.org/officeDocument/2006/relationships/diagramQuickStyle" Target="../diagrams/quickStyle5.xml"/><Relationship Id="rId10" Type="http://schemas.openxmlformats.org/officeDocument/2006/relationships/diagramData" Target="../diagrams/data6.xml"/><Relationship Id="rId4" Type="http://schemas.openxmlformats.org/officeDocument/2006/relationships/diagramLayout" Target="../diagrams/layout5.xml"/><Relationship Id="rId9" Type="http://schemas.openxmlformats.org/officeDocument/2006/relationships/image" Target="../media/image3.wmf"/><Relationship Id="rId14" Type="http://schemas.microsoft.com/office/2007/relationships/diagramDrawing" Target="../diagrams/drawing6.xml"/></Relationships>
</file>

<file path=ppt/slides/_rels/slide8.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wmf"/><Relationship Id="rId5" Type="http://schemas.openxmlformats.org/officeDocument/2006/relationships/oleObject" Target="../embeddings/oleObject4.bin"/><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notesSlide" Target="../notesSlides/notesSlide3.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7.w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638245" y="4143532"/>
            <a:ext cx="5572164" cy="1476173"/>
          </a:xfrm>
          <a:prstGeom prst="rect">
            <a:avLst/>
          </a:prstGeom>
        </p:spPr>
        <p:txBody>
          <a:bodyPr wrap="square">
            <a:spAutoFit/>
          </a:bodyPr>
          <a:lstStyle/>
          <a:p>
            <a:pPr algn="ctr">
              <a:lnSpc>
                <a:spcPct val="150000"/>
              </a:lnSpc>
              <a:spcAft>
                <a:spcPts val="0"/>
              </a:spcAft>
            </a:pPr>
            <a:r>
              <a:rPr lang="zh-CN" altLang="en-US" sz="3200" kern="100" dirty="0">
                <a:latin typeface="Times New Roman" pitchFamily="18" charset="0"/>
                <a:ea typeface="黑体" pitchFamily="2" charset="-122"/>
                <a:cs typeface="Times New Roman"/>
              </a:rPr>
              <a:t>罗维熙</a:t>
            </a:r>
            <a:endParaRPr lang="en-US" altLang="zh-CN" sz="3200" kern="100" dirty="0">
              <a:latin typeface="Times New Roman" pitchFamily="18" charset="0"/>
              <a:ea typeface="黑体" pitchFamily="2" charset="-122"/>
              <a:cs typeface="Times New Roman"/>
            </a:endParaRPr>
          </a:p>
          <a:p>
            <a:pPr algn="ctr">
              <a:lnSpc>
                <a:spcPct val="150000"/>
              </a:lnSpc>
              <a:spcAft>
                <a:spcPts val="0"/>
              </a:spcAft>
            </a:pPr>
            <a:r>
              <a:rPr lang="zh-CN" altLang="en-US" sz="3200" kern="100" dirty="0">
                <a:latin typeface="Times New Roman" pitchFamily="18" charset="0"/>
                <a:ea typeface="黑体" pitchFamily="2" charset="-122"/>
                <a:cs typeface="Times New Roman"/>
              </a:rPr>
              <a:t>西北核技术研究所</a:t>
            </a:r>
            <a:endParaRPr lang="en-US" altLang="zh-CN" sz="3200" kern="100" dirty="0">
              <a:latin typeface="Times New Roman" pitchFamily="18" charset="0"/>
              <a:ea typeface="黑体" pitchFamily="2" charset="-122"/>
              <a:cs typeface="Times New Roman"/>
            </a:endParaRPr>
          </a:p>
        </p:txBody>
      </p:sp>
      <p:sp>
        <p:nvSpPr>
          <p:cNvPr id="6" name="副标题 2"/>
          <p:cNvSpPr txBox="1">
            <a:spLocks/>
          </p:cNvSpPr>
          <p:nvPr/>
        </p:nvSpPr>
        <p:spPr bwMode="auto">
          <a:xfrm>
            <a:off x="-47656" y="1692079"/>
            <a:ext cx="8929751" cy="19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75393" tIns="87697" rIns="175393" bIns="87697" numCol="1" anchor="t" anchorCtr="0" compatLnSpc="1">
            <a:prstTxWarp prst="textNoShape">
              <a:avLst/>
            </a:prstTxWarp>
          </a:bodyPr>
          <a:lstStyle/>
          <a:p>
            <a:pPr marL="657218" indent="-657218" algn="ctr" defTabSz="311147">
              <a:spcBef>
                <a:spcPct val="20000"/>
              </a:spcBef>
              <a:defRPr/>
            </a:pPr>
            <a:r>
              <a:rPr lang="zh-CN" altLang="en-US" sz="4800" kern="0" dirty="0">
                <a:solidFill>
                  <a:srgbClr val="0070C0"/>
                </a:solidFill>
                <a:latin typeface="Times New Roman" pitchFamily="18" charset="0"/>
                <a:ea typeface="黑体" pitchFamily="2" charset="-122"/>
                <a:cs typeface="Times New Roman" pitchFamily="18" charset="0"/>
              </a:rPr>
              <a:t>直流气体开关自放电特性</a:t>
            </a:r>
            <a:endParaRPr lang="en-US" altLang="zh-CN" sz="4800" kern="0" dirty="0">
              <a:solidFill>
                <a:srgbClr val="0070C0"/>
              </a:solidFill>
              <a:latin typeface="Times New Roman" pitchFamily="18" charset="0"/>
              <a:ea typeface="黑体" pitchFamily="2" charset="-122"/>
              <a:cs typeface="Times New Roman" pitchFamily="18" charset="0"/>
            </a:endParaRPr>
          </a:p>
          <a:p>
            <a:pPr marL="657218" indent="-657218" algn="ctr" defTabSz="311147">
              <a:spcBef>
                <a:spcPct val="20000"/>
              </a:spcBef>
              <a:defRPr/>
            </a:pPr>
            <a:r>
              <a:rPr lang="zh-CN" altLang="en-US" sz="4800" kern="0" dirty="0">
                <a:solidFill>
                  <a:srgbClr val="0070C0"/>
                </a:solidFill>
                <a:latin typeface="Times New Roman" pitchFamily="18" charset="0"/>
                <a:ea typeface="黑体" pitchFamily="2" charset="-122"/>
                <a:cs typeface="Times New Roman" pitchFamily="18" charset="0"/>
              </a:rPr>
              <a:t>计算方法研究</a:t>
            </a:r>
          </a:p>
        </p:txBody>
      </p:sp>
      <p:sp>
        <p:nvSpPr>
          <p:cNvPr id="5" name="矩形 4"/>
          <p:cNvSpPr/>
          <p:nvPr/>
        </p:nvSpPr>
        <p:spPr>
          <a:xfrm>
            <a:off x="1631137" y="3348833"/>
            <a:ext cx="5572164" cy="823752"/>
          </a:xfrm>
          <a:prstGeom prst="rect">
            <a:avLst/>
          </a:prstGeom>
        </p:spPr>
        <p:txBody>
          <a:bodyPr wrap="square">
            <a:spAutoFit/>
          </a:bodyPr>
          <a:lstStyle/>
          <a:p>
            <a:pPr algn="ctr">
              <a:lnSpc>
                <a:spcPct val="150000"/>
              </a:lnSpc>
              <a:spcAft>
                <a:spcPts val="0"/>
              </a:spcAft>
            </a:pPr>
            <a:endParaRPr lang="en-US" altLang="zh-CN" sz="3600" kern="100" dirty="0">
              <a:solidFill>
                <a:srgbClr val="FF0000"/>
              </a:solidFill>
              <a:latin typeface="Times New Roman" pitchFamily="18" charset="0"/>
              <a:ea typeface="黑体" pitchFamily="2" charset="-122"/>
              <a:cs typeface="Times New Roman"/>
            </a:endParaRPr>
          </a:p>
        </p:txBody>
      </p:sp>
    </p:spTree>
  </p:cSld>
  <p:clrMapOvr>
    <a:masterClrMapping/>
  </p:clrMapOvr>
  <p:transition advTm="14739"/>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364F9EB-6BDE-426B-A78F-5814EF9C1C6D}"/>
              </a:ext>
            </a:extLst>
          </p:cNvPr>
          <p:cNvSpPr/>
          <p:nvPr/>
        </p:nvSpPr>
        <p:spPr>
          <a:xfrm>
            <a:off x="479847" y="1110603"/>
            <a:ext cx="8160494" cy="646331"/>
          </a:xfrm>
          <a:prstGeom prst="rect">
            <a:avLst/>
          </a:prstGeom>
        </p:spPr>
        <p:txBody>
          <a:bodyPr wrap="square">
            <a:spAutoFit/>
          </a:bodyPr>
          <a:lstStyle/>
          <a:p>
            <a:r>
              <a:rPr lang="en-US" altLang="zh-CN" sz="1800" b="1" dirty="0">
                <a:latin typeface="Times New Roman" pitchFamily="18" charset="0"/>
                <a:cs typeface="Times New Roman" pitchFamily="18" charset="0"/>
              </a:rPr>
              <a:t> </a:t>
            </a:r>
            <a:r>
              <a:rPr lang="zh-CN" altLang="en-US" sz="1800" b="1" dirty="0">
                <a:latin typeface="Times New Roman" pitchFamily="18" charset="0"/>
                <a:cs typeface="Times New Roman" pitchFamily="18" charset="0"/>
              </a:rPr>
              <a:t>电极表面</a:t>
            </a:r>
            <a:r>
              <a:rPr lang="zh-CN" altLang="en-US" sz="1800" b="1" dirty="0"/>
              <a:t>凸起附近存在局部场畸变，电子崩若出现在局部畸变场中，会对电子崩发展产生影响。</a:t>
            </a:r>
            <a:endParaRPr lang="zh-CN" altLang="en-US" sz="1800" b="1" dirty="0">
              <a:latin typeface="Times New Roman" pitchFamily="18" charset="0"/>
              <a:cs typeface="Times New Roman" pitchFamily="18" charset="0"/>
            </a:endParaRPr>
          </a:p>
        </p:txBody>
      </p:sp>
      <p:graphicFrame>
        <p:nvGraphicFramePr>
          <p:cNvPr id="7" name="Object 7">
            <a:extLst>
              <a:ext uri="{FF2B5EF4-FFF2-40B4-BE49-F238E27FC236}">
                <a16:creationId xmlns:a16="http://schemas.microsoft.com/office/drawing/2014/main" id="{8BA1BD7D-3369-49E7-9E95-0886EBE5A9FE}"/>
              </a:ext>
            </a:extLst>
          </p:cNvPr>
          <p:cNvGraphicFramePr>
            <a:graphicFrameLocks noChangeAspect="1"/>
          </p:cNvGraphicFramePr>
          <p:nvPr>
            <p:extLst>
              <p:ext uri="{D42A27DB-BD31-4B8C-83A1-F6EECF244321}">
                <p14:modId xmlns:p14="http://schemas.microsoft.com/office/powerpoint/2010/main" val="1185113252"/>
              </p:ext>
            </p:extLst>
          </p:nvPr>
        </p:nvGraphicFramePr>
        <p:xfrm>
          <a:off x="612462" y="1999859"/>
          <a:ext cx="1650001" cy="1980000"/>
        </p:xfrm>
        <a:graphic>
          <a:graphicData uri="http://schemas.openxmlformats.org/presentationml/2006/ole">
            <mc:AlternateContent xmlns:mc="http://schemas.openxmlformats.org/markup-compatibility/2006">
              <mc:Choice xmlns:v="urn:schemas-microsoft-com:vml" Requires="v">
                <p:oleObj spid="_x0000_s31763" name="BMP 图像" r:id="rId3" imgW="4105848" imgH="4915586" progId="PBrush">
                  <p:embed/>
                </p:oleObj>
              </mc:Choice>
              <mc:Fallback>
                <p:oleObj name="BMP 图像" r:id="rId3" imgW="4105848" imgH="4915586" progId="PBrush">
                  <p:embed/>
                  <p:pic>
                    <p:nvPicPr>
                      <p:cNvPr id="92167"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462" y="1999859"/>
                        <a:ext cx="1650001" cy="19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11">
            <a:extLst>
              <a:ext uri="{FF2B5EF4-FFF2-40B4-BE49-F238E27FC236}">
                <a16:creationId xmlns:a16="http://schemas.microsoft.com/office/drawing/2014/main" id="{2575FC59-EA4E-455E-8DA0-17EAA284CDB5}"/>
              </a:ext>
            </a:extLst>
          </p:cNvPr>
          <p:cNvGraphicFramePr>
            <a:graphicFrameLocks noChangeAspect="1"/>
          </p:cNvGraphicFramePr>
          <p:nvPr>
            <p:extLst>
              <p:ext uri="{D42A27DB-BD31-4B8C-83A1-F6EECF244321}">
                <p14:modId xmlns:p14="http://schemas.microsoft.com/office/powerpoint/2010/main" val="375009034"/>
              </p:ext>
            </p:extLst>
          </p:nvPr>
        </p:nvGraphicFramePr>
        <p:xfrm>
          <a:off x="2728885" y="4465708"/>
          <a:ext cx="3438719" cy="1980000"/>
        </p:xfrm>
        <a:graphic>
          <a:graphicData uri="http://schemas.openxmlformats.org/presentationml/2006/ole">
            <mc:AlternateContent xmlns:mc="http://schemas.openxmlformats.org/markup-compatibility/2006">
              <mc:Choice xmlns:v="urn:schemas-microsoft-com:vml" Requires="v">
                <p:oleObj spid="_x0000_s31764" name="Equation" r:id="rId5" imgW="3784320" imgH="2158920" progId="Equation.DSMT4">
                  <p:embed/>
                </p:oleObj>
              </mc:Choice>
              <mc:Fallback>
                <p:oleObj name="Equation" r:id="rId5" imgW="3784320" imgH="2158920" progId="Equation.DSMT4">
                  <p:embed/>
                  <p:pic>
                    <p:nvPicPr>
                      <p:cNvPr id="92171"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8885" y="4465708"/>
                        <a:ext cx="3438719" cy="19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Picture 14">
            <a:extLst>
              <a:ext uri="{FF2B5EF4-FFF2-40B4-BE49-F238E27FC236}">
                <a16:creationId xmlns:a16="http://schemas.microsoft.com/office/drawing/2014/main" id="{554C5283-1EDD-4068-9FCC-30B9057FCA75}"/>
              </a:ext>
            </a:extLst>
          </p:cNvPr>
          <p:cNvPicPr>
            <a:picLocks noChangeAspect="1" noChangeArrowheads="1"/>
          </p:cNvPicPr>
          <p:nvPr/>
        </p:nvPicPr>
        <p:blipFill>
          <a:blip r:embed="rId7"/>
          <a:srcRect/>
          <a:stretch>
            <a:fillRect/>
          </a:stretch>
        </p:blipFill>
        <p:spPr bwMode="auto">
          <a:xfrm>
            <a:off x="6481075" y="4409644"/>
            <a:ext cx="2468459" cy="1980000"/>
          </a:xfrm>
          <a:prstGeom prst="rect">
            <a:avLst/>
          </a:prstGeom>
          <a:noFill/>
        </p:spPr>
      </p:pic>
      <p:pic>
        <p:nvPicPr>
          <p:cNvPr id="11" name="图片 15">
            <a:extLst>
              <a:ext uri="{FF2B5EF4-FFF2-40B4-BE49-F238E27FC236}">
                <a16:creationId xmlns:a16="http://schemas.microsoft.com/office/drawing/2014/main" id="{BA2E1B5D-4205-4F94-BA38-634692AC41E4}"/>
              </a:ext>
            </a:extLst>
          </p:cNvPr>
          <p:cNvPicPr>
            <a:picLocks noChangeAspect="1" noChangeArrowheads="1"/>
          </p:cNvPicPr>
          <p:nvPr/>
        </p:nvPicPr>
        <p:blipFill>
          <a:blip r:embed="rId8"/>
          <a:srcRect/>
          <a:stretch>
            <a:fillRect/>
          </a:stretch>
        </p:blipFill>
        <p:spPr bwMode="auto">
          <a:xfrm>
            <a:off x="6484791" y="2002678"/>
            <a:ext cx="2389403" cy="1980000"/>
          </a:xfrm>
          <a:prstGeom prst="rect">
            <a:avLst/>
          </a:prstGeom>
          <a:noFill/>
          <a:ln w="9525">
            <a:noFill/>
            <a:miter lim="800000"/>
            <a:headEnd/>
            <a:tailEnd/>
          </a:ln>
        </p:spPr>
      </p:pic>
      <p:graphicFrame>
        <p:nvGraphicFramePr>
          <p:cNvPr id="12" name="Object 5">
            <a:extLst>
              <a:ext uri="{FF2B5EF4-FFF2-40B4-BE49-F238E27FC236}">
                <a16:creationId xmlns:a16="http://schemas.microsoft.com/office/drawing/2014/main" id="{F032BD4A-2DC5-45DB-8471-17BA271753BF}"/>
              </a:ext>
            </a:extLst>
          </p:cNvPr>
          <p:cNvGraphicFramePr>
            <a:graphicFrameLocks noChangeAspect="1"/>
          </p:cNvGraphicFramePr>
          <p:nvPr>
            <p:extLst>
              <p:ext uri="{D42A27DB-BD31-4B8C-83A1-F6EECF244321}">
                <p14:modId xmlns:p14="http://schemas.microsoft.com/office/powerpoint/2010/main" val="1300187477"/>
              </p:ext>
            </p:extLst>
          </p:nvPr>
        </p:nvGraphicFramePr>
        <p:xfrm>
          <a:off x="2996825" y="1999859"/>
          <a:ext cx="2902838" cy="1980000"/>
        </p:xfrm>
        <a:graphic>
          <a:graphicData uri="http://schemas.openxmlformats.org/presentationml/2006/ole">
            <mc:AlternateContent xmlns:mc="http://schemas.openxmlformats.org/markup-compatibility/2006">
              <mc:Choice xmlns:v="urn:schemas-microsoft-com:vml" Requires="v">
                <p:oleObj spid="_x0000_s31765" name="BMP 图像" r:id="rId9" imgW="6714286" imgH="4580952" progId="Paint.Picture">
                  <p:embed/>
                </p:oleObj>
              </mc:Choice>
              <mc:Fallback>
                <p:oleObj name="BMP 图像" r:id="rId9" imgW="6714286" imgH="4580952" progId="Paint.Picture">
                  <p:embed/>
                  <p:pic>
                    <p:nvPicPr>
                      <p:cNvPr id="21" name="Object 5">
                        <a:extLst>
                          <a:ext uri="{FF2B5EF4-FFF2-40B4-BE49-F238E27FC236}">
                            <a16:creationId xmlns:a16="http://schemas.microsoft.com/office/drawing/2014/main" id="{9EA603AA-1F8A-4FC1-962F-5181A3A6F5A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96825" y="1999859"/>
                        <a:ext cx="2902838" cy="19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 name="图片 13">
            <a:extLst>
              <a:ext uri="{FF2B5EF4-FFF2-40B4-BE49-F238E27FC236}">
                <a16:creationId xmlns:a16="http://schemas.microsoft.com/office/drawing/2014/main" id="{87D0CE34-0ED4-4683-A380-58F5D1878205}"/>
              </a:ext>
            </a:extLst>
          </p:cNvPr>
          <p:cNvPicPr>
            <a:picLocks noChangeAspect="1"/>
          </p:cNvPicPr>
          <p:nvPr/>
        </p:nvPicPr>
        <p:blipFill>
          <a:blip r:embed="rId11"/>
          <a:stretch>
            <a:fillRect/>
          </a:stretch>
        </p:blipFill>
        <p:spPr>
          <a:xfrm>
            <a:off x="671662" y="4428381"/>
            <a:ext cx="1531603" cy="1980000"/>
          </a:xfrm>
          <a:prstGeom prst="rect">
            <a:avLst/>
          </a:prstGeom>
        </p:spPr>
      </p:pic>
    </p:spTree>
    <p:extLst>
      <p:ext uri="{BB962C8B-B14F-4D97-AF65-F5344CB8AC3E}">
        <p14:creationId xmlns:p14="http://schemas.microsoft.com/office/powerpoint/2010/main" val="2345614447"/>
      </p:ext>
    </p:extLst>
  </p:cSld>
  <p:clrMapOvr>
    <a:masterClrMapping/>
  </p:clrMapOvr>
  <mc:AlternateContent xmlns:mc="http://schemas.openxmlformats.org/markup-compatibility/2006" xmlns:p14="http://schemas.microsoft.com/office/powerpoint/2010/main">
    <mc:Choice Requires="p14">
      <p:transition spd="slow" p14:dur="2000" advTm="72886"/>
    </mc:Choice>
    <mc:Fallback xmlns="">
      <p:transition spd="slow" advTm="7288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extLst>
              <p:ext uri="{D42A27DB-BD31-4B8C-83A1-F6EECF244321}">
                <p14:modId xmlns:p14="http://schemas.microsoft.com/office/powerpoint/2010/main" val="531905212"/>
              </p:ext>
            </p:extLst>
          </p:nvPr>
        </p:nvGraphicFramePr>
        <p:xfrm>
          <a:off x="416692" y="2205824"/>
          <a:ext cx="7786743"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灯片编号占位符 5"/>
          <p:cNvSpPr>
            <a:spLocks noGrp="1"/>
          </p:cNvSpPr>
          <p:nvPr>
            <p:ph type="sldNum" sz="quarter" idx="12"/>
          </p:nvPr>
        </p:nvSpPr>
        <p:spPr/>
        <p:txBody>
          <a:bodyPr/>
          <a:lstStyle/>
          <a:p>
            <a:fld id="{17F12CE6-A62E-4DA7-99BB-1EAD96E21A90}" type="slidenum">
              <a:rPr lang="zh-CN" altLang="en-US" smtClean="0"/>
              <a:pPr/>
              <a:t>11</a:t>
            </a:fld>
            <a:endParaRPr lang="en-US" altLang="zh-CN"/>
          </a:p>
        </p:txBody>
      </p:sp>
      <p:sp>
        <p:nvSpPr>
          <p:cNvPr id="5" name="矩形 4">
            <a:extLst>
              <a:ext uri="{FF2B5EF4-FFF2-40B4-BE49-F238E27FC236}">
                <a16:creationId xmlns:a16="http://schemas.microsoft.com/office/drawing/2014/main" id="{771EDCAA-ACF6-40C5-8866-E86737021601}"/>
              </a:ext>
            </a:extLst>
          </p:cNvPr>
          <p:cNvSpPr/>
          <p:nvPr/>
        </p:nvSpPr>
        <p:spPr>
          <a:xfrm>
            <a:off x="527646" y="1260029"/>
            <a:ext cx="3595856" cy="523220"/>
          </a:xfrm>
          <a:prstGeom prst="rect">
            <a:avLst/>
          </a:prstGeom>
        </p:spPr>
        <p:txBody>
          <a:bodyPr wrap="none">
            <a:spAutoFit/>
          </a:bodyPr>
          <a:lstStyle/>
          <a:p>
            <a:pPr>
              <a:spcBef>
                <a:spcPct val="50000"/>
              </a:spcBef>
            </a:pPr>
            <a:r>
              <a:rPr lang="en-US" altLang="zh-CN" sz="2800" dirty="0">
                <a:solidFill>
                  <a:srgbClr val="000066"/>
                </a:solidFill>
                <a:latin typeface="Times New Roman" pitchFamily="18" charset="0"/>
                <a:ea typeface="黑体" pitchFamily="2" charset="-122"/>
                <a:cs typeface="Times New Roman" pitchFamily="18" charset="0"/>
              </a:rPr>
              <a:t>2.3 </a:t>
            </a:r>
            <a:r>
              <a:rPr lang="zh-CN" altLang="en-US" sz="2800" dirty="0">
                <a:solidFill>
                  <a:srgbClr val="000066"/>
                </a:solidFill>
                <a:latin typeface="Times New Roman" pitchFamily="18" charset="0"/>
                <a:ea typeface="黑体" pitchFamily="2" charset="-122"/>
                <a:cs typeface="Times New Roman" pitchFamily="18" charset="0"/>
              </a:rPr>
              <a:t>二次电子产生过程</a:t>
            </a:r>
          </a:p>
        </p:txBody>
      </p:sp>
    </p:spTree>
  </p:cSld>
  <p:clrMapOvr>
    <a:masterClrMapping/>
  </p:clrMapOvr>
  <p:transition advTm="10938"/>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6561" name="Object 1"/>
          <p:cNvGraphicFramePr>
            <a:graphicFrameLocks noChangeAspect="1"/>
          </p:cNvGraphicFramePr>
          <p:nvPr>
            <p:extLst>
              <p:ext uri="{D42A27DB-BD31-4B8C-83A1-F6EECF244321}">
                <p14:modId xmlns:p14="http://schemas.microsoft.com/office/powerpoint/2010/main" val="1695243275"/>
              </p:ext>
            </p:extLst>
          </p:nvPr>
        </p:nvGraphicFramePr>
        <p:xfrm>
          <a:off x="474657" y="1315954"/>
          <a:ext cx="2332991" cy="1800000"/>
        </p:xfrm>
        <a:graphic>
          <a:graphicData uri="http://schemas.openxmlformats.org/presentationml/2006/ole">
            <mc:AlternateContent xmlns:mc="http://schemas.openxmlformats.org/markup-compatibility/2006">
              <mc:Choice xmlns:v="urn:schemas-microsoft-com:vml" Requires="v">
                <p:oleObj spid="_x0000_s34830" name="BMP 图像" r:id="rId3" imgW="9504762" imgH="7295238" progId="PBrush">
                  <p:embed/>
                </p:oleObj>
              </mc:Choice>
              <mc:Fallback>
                <p:oleObj name="BMP 图像" r:id="rId3" imgW="9504762" imgH="7295238" progId="PBrush">
                  <p:embed/>
                  <p:pic>
                    <p:nvPicPr>
                      <p:cNvPr id="66561"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57" y="1315954"/>
                        <a:ext cx="2332991"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6564" name="Rectangle 4"/>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6563" name="Object 3"/>
          <p:cNvGraphicFramePr>
            <a:graphicFrameLocks noChangeAspect="1"/>
          </p:cNvGraphicFramePr>
          <p:nvPr>
            <p:extLst>
              <p:ext uri="{D42A27DB-BD31-4B8C-83A1-F6EECF244321}">
                <p14:modId xmlns:p14="http://schemas.microsoft.com/office/powerpoint/2010/main" val="1593945883"/>
              </p:ext>
            </p:extLst>
          </p:nvPr>
        </p:nvGraphicFramePr>
        <p:xfrm>
          <a:off x="3454194" y="1361974"/>
          <a:ext cx="2332450" cy="1800000"/>
        </p:xfrm>
        <a:graphic>
          <a:graphicData uri="http://schemas.openxmlformats.org/presentationml/2006/ole">
            <mc:AlternateContent xmlns:mc="http://schemas.openxmlformats.org/markup-compatibility/2006">
              <mc:Choice xmlns:v="urn:schemas-microsoft-com:vml" Requires="v">
                <p:oleObj spid="_x0000_s34831" name="BMP 图像" r:id="rId5" imgW="2331832" imgH="1799792" progId="PBrush">
                  <p:embed/>
                </p:oleObj>
              </mc:Choice>
              <mc:Fallback>
                <p:oleObj name="BMP 图像" r:id="rId5" imgW="2331832" imgH="1799792" progId="PBrush">
                  <p:embed/>
                  <p:pic>
                    <p:nvPicPr>
                      <p:cNvPr id="6656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4194" y="1361974"/>
                        <a:ext cx="2332450"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140954" y="3161974"/>
            <a:ext cx="3000396" cy="523220"/>
          </a:xfrm>
          <a:prstGeom prst="rect">
            <a:avLst/>
          </a:prstGeom>
          <a:noFill/>
        </p:spPr>
        <p:txBody>
          <a:bodyPr wrap="square" rtlCol="0">
            <a:spAutoFit/>
          </a:bodyPr>
          <a:lstStyle/>
          <a:p>
            <a:pPr algn="ctr"/>
            <a:r>
              <a:rPr lang="zh-CN" altLang="en-US" sz="1400" b="1" dirty="0">
                <a:solidFill>
                  <a:srgbClr val="FF0000"/>
                </a:solidFill>
              </a:rPr>
              <a:t>阴极表面二次电子</a:t>
            </a:r>
            <a:r>
              <a:rPr lang="zh-CN" altLang="en-US" sz="1400" dirty="0"/>
              <a:t>产生机制</a:t>
            </a:r>
            <a:endParaRPr lang="en-US" altLang="zh-CN" sz="1400" dirty="0"/>
          </a:p>
          <a:p>
            <a:pPr algn="ctr"/>
            <a:r>
              <a:rPr lang="zh-CN" altLang="en-US" sz="1400" dirty="0"/>
              <a:t>主导的电子崩发展过程</a:t>
            </a:r>
          </a:p>
        </p:txBody>
      </p:sp>
      <p:sp>
        <p:nvSpPr>
          <p:cNvPr id="9" name="矩形 8"/>
          <p:cNvSpPr/>
          <p:nvPr/>
        </p:nvSpPr>
        <p:spPr>
          <a:xfrm>
            <a:off x="3784395" y="3312862"/>
            <a:ext cx="1980029" cy="523220"/>
          </a:xfrm>
          <a:prstGeom prst="rect">
            <a:avLst/>
          </a:prstGeom>
        </p:spPr>
        <p:txBody>
          <a:bodyPr wrap="none">
            <a:spAutoFit/>
          </a:bodyPr>
          <a:lstStyle/>
          <a:p>
            <a:pPr algn="ctr"/>
            <a:r>
              <a:rPr lang="zh-CN" altLang="en-US" sz="1400" b="1" dirty="0">
                <a:solidFill>
                  <a:srgbClr val="FF0000"/>
                </a:solidFill>
              </a:rPr>
              <a:t>气体中产生二次电子</a:t>
            </a:r>
            <a:r>
              <a:rPr lang="zh-CN" altLang="en-US" sz="1400" dirty="0"/>
              <a:t>的</a:t>
            </a:r>
            <a:endParaRPr lang="en-US" altLang="zh-CN" sz="1400" dirty="0"/>
          </a:p>
          <a:p>
            <a:pPr algn="ctr"/>
            <a:r>
              <a:rPr lang="zh-CN" altLang="en-US" sz="1400" dirty="0"/>
              <a:t>电子崩发展过程</a:t>
            </a:r>
          </a:p>
        </p:txBody>
      </p:sp>
      <p:sp>
        <p:nvSpPr>
          <p:cNvPr id="66566" name="Rectangle 6"/>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6565" name="Object 5"/>
          <p:cNvGraphicFramePr>
            <a:graphicFrameLocks noChangeAspect="1"/>
          </p:cNvGraphicFramePr>
          <p:nvPr>
            <p:extLst>
              <p:ext uri="{D42A27DB-BD31-4B8C-83A1-F6EECF244321}">
                <p14:modId xmlns:p14="http://schemas.microsoft.com/office/powerpoint/2010/main" val="3782832901"/>
              </p:ext>
            </p:extLst>
          </p:nvPr>
        </p:nvGraphicFramePr>
        <p:xfrm>
          <a:off x="6455090" y="1332037"/>
          <a:ext cx="2190441" cy="1800000"/>
        </p:xfrm>
        <a:graphic>
          <a:graphicData uri="http://schemas.openxmlformats.org/presentationml/2006/ole">
            <mc:AlternateContent xmlns:mc="http://schemas.openxmlformats.org/markup-compatibility/2006">
              <mc:Choice xmlns:v="urn:schemas-microsoft-com:vml" Requires="v">
                <p:oleObj spid="_x0000_s34832" name="BMP 图像" r:id="rId7" imgW="2190509" imgH="1799792" progId="PBrush">
                  <p:embed/>
                </p:oleObj>
              </mc:Choice>
              <mc:Fallback>
                <p:oleObj name="BMP 图像" r:id="rId7" imgW="2190509" imgH="1799792" progId="PBrush">
                  <p:embed/>
                  <p:pic>
                    <p:nvPicPr>
                      <p:cNvPr id="66565"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5090" y="1332037"/>
                        <a:ext cx="2190441"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矩形 11"/>
          <p:cNvSpPr/>
          <p:nvPr/>
        </p:nvSpPr>
        <p:spPr>
          <a:xfrm>
            <a:off x="6474760" y="3202334"/>
            <a:ext cx="2190442" cy="523220"/>
          </a:xfrm>
          <a:prstGeom prst="rect">
            <a:avLst/>
          </a:prstGeom>
        </p:spPr>
        <p:txBody>
          <a:bodyPr wrap="square">
            <a:spAutoFit/>
          </a:bodyPr>
          <a:lstStyle/>
          <a:p>
            <a:pPr algn="ctr"/>
            <a:r>
              <a:rPr lang="en-US" altLang="zh-CN" sz="1400" dirty="0"/>
              <a:t>FLTD</a:t>
            </a:r>
            <a:r>
              <a:rPr lang="zh-CN" altLang="en-US" sz="1400" dirty="0"/>
              <a:t>气体开关典型工作条件下电子崩发展过程</a:t>
            </a:r>
          </a:p>
        </p:txBody>
      </p:sp>
      <p:graphicFrame>
        <p:nvGraphicFramePr>
          <p:cNvPr id="14" name="图示 13"/>
          <p:cNvGraphicFramePr/>
          <p:nvPr>
            <p:extLst>
              <p:ext uri="{D42A27DB-BD31-4B8C-83A1-F6EECF244321}">
                <p14:modId xmlns:p14="http://schemas.microsoft.com/office/powerpoint/2010/main" val="4008817852"/>
              </p:ext>
            </p:extLst>
          </p:nvPr>
        </p:nvGraphicFramePr>
        <p:xfrm>
          <a:off x="464919" y="4284365"/>
          <a:ext cx="4500593" cy="180322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5" name="TextBox 14"/>
          <p:cNvSpPr txBox="1"/>
          <p:nvPr/>
        </p:nvSpPr>
        <p:spPr>
          <a:xfrm>
            <a:off x="5063783" y="4625261"/>
            <a:ext cx="3575041" cy="869533"/>
          </a:xfrm>
          <a:prstGeom prst="rect">
            <a:avLst/>
          </a:prstGeom>
          <a:noFill/>
        </p:spPr>
        <p:txBody>
          <a:bodyPr wrap="square" rtlCol="0">
            <a:spAutoFit/>
          </a:bodyPr>
          <a:lstStyle/>
          <a:p>
            <a:pPr>
              <a:lnSpc>
                <a:spcPct val="150000"/>
              </a:lnSpc>
            </a:pPr>
            <a:r>
              <a:rPr lang="zh-CN" altLang="en-US" sz="1800" b="1" dirty="0">
                <a:solidFill>
                  <a:srgbClr val="FF0000"/>
                </a:solidFill>
              </a:rPr>
              <a:t>确定产生二次电子的主要机制是阴极光电效应。</a:t>
            </a:r>
          </a:p>
        </p:txBody>
      </p:sp>
      <p:sp>
        <p:nvSpPr>
          <p:cNvPr id="16" name="灯片编号占位符 15"/>
          <p:cNvSpPr>
            <a:spLocks noGrp="1"/>
          </p:cNvSpPr>
          <p:nvPr>
            <p:ph type="sldNum" sz="quarter" idx="12"/>
          </p:nvPr>
        </p:nvSpPr>
        <p:spPr/>
        <p:txBody>
          <a:bodyPr/>
          <a:lstStyle/>
          <a:p>
            <a:fld id="{17F12CE6-A62E-4DA7-99BB-1EAD96E21A90}" type="slidenum">
              <a:rPr lang="zh-CN" altLang="en-US" smtClean="0"/>
              <a:pPr/>
              <a:t>12</a:t>
            </a:fld>
            <a:endParaRPr lang="en-US" altLang="zh-CN"/>
          </a:p>
        </p:txBody>
      </p:sp>
    </p:spTree>
  </p:cSld>
  <p:clrMapOvr>
    <a:masterClrMapping/>
  </p:clrMapOvr>
  <p:transition advTm="41996"/>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73816" y="1034559"/>
            <a:ext cx="3595856" cy="523220"/>
          </a:xfrm>
          <a:prstGeom prst="rect">
            <a:avLst/>
          </a:prstGeom>
        </p:spPr>
        <p:txBody>
          <a:bodyPr wrap="none">
            <a:spAutoFit/>
          </a:bodyPr>
          <a:lstStyle/>
          <a:p>
            <a:pPr>
              <a:spcBef>
                <a:spcPct val="50000"/>
              </a:spcBef>
            </a:pPr>
            <a:r>
              <a:rPr lang="en-US" altLang="zh-CN" sz="2800" dirty="0">
                <a:solidFill>
                  <a:srgbClr val="000066"/>
                </a:solidFill>
                <a:latin typeface="Times New Roman" pitchFamily="18" charset="0"/>
                <a:ea typeface="黑体" pitchFamily="2" charset="-122"/>
                <a:cs typeface="Times New Roman" pitchFamily="18" charset="0"/>
              </a:rPr>
              <a:t>2.3 </a:t>
            </a:r>
            <a:r>
              <a:rPr lang="zh-CN" altLang="en-US" sz="2800" dirty="0">
                <a:solidFill>
                  <a:srgbClr val="000066"/>
                </a:solidFill>
                <a:latin typeface="Times New Roman" pitchFamily="18" charset="0"/>
                <a:ea typeface="黑体" pitchFamily="2" charset="-122"/>
                <a:cs typeface="Times New Roman" pitchFamily="18" charset="0"/>
              </a:rPr>
              <a:t>二次电子产生过程</a:t>
            </a:r>
          </a:p>
        </p:txBody>
      </p:sp>
      <p:sp>
        <p:nvSpPr>
          <p:cNvPr id="6" name="TextBox 5"/>
          <p:cNvSpPr txBox="1"/>
          <p:nvPr/>
        </p:nvSpPr>
        <p:spPr>
          <a:xfrm>
            <a:off x="202377" y="1705757"/>
            <a:ext cx="7786743" cy="400110"/>
          </a:xfrm>
          <a:prstGeom prst="rect">
            <a:avLst/>
          </a:prstGeom>
          <a:noFill/>
        </p:spPr>
        <p:txBody>
          <a:bodyPr wrap="square" rtlCol="0">
            <a:spAutoFit/>
          </a:bodyPr>
          <a:lstStyle/>
          <a:p>
            <a:r>
              <a:rPr lang="zh-CN" altLang="en-US" sz="2000" dirty="0"/>
              <a:t>在本论文中，对该过程的建模是基于</a:t>
            </a:r>
            <a:r>
              <a:rPr lang="en-US" altLang="zh-CN" sz="2000" dirty="0"/>
              <a:t>Salam</a:t>
            </a:r>
            <a:r>
              <a:rPr lang="zh-CN" altLang="en-US" sz="2000" dirty="0"/>
              <a:t>光电效应模型的修订</a:t>
            </a:r>
          </a:p>
        </p:txBody>
      </p:sp>
      <p:pic>
        <p:nvPicPr>
          <p:cNvPr id="7" name="Picture 6"/>
          <p:cNvPicPr>
            <a:picLocks noChangeAspect="1" noChangeArrowheads="1"/>
          </p:cNvPicPr>
          <p:nvPr/>
        </p:nvPicPr>
        <p:blipFill>
          <a:blip r:embed="rId3"/>
          <a:srcRect/>
          <a:stretch>
            <a:fillRect/>
          </a:stretch>
        </p:blipFill>
        <p:spPr bwMode="auto">
          <a:xfrm>
            <a:off x="997029" y="2348866"/>
            <a:ext cx="2209524" cy="1800000"/>
          </a:xfrm>
          <a:prstGeom prst="rect">
            <a:avLst/>
          </a:prstGeom>
          <a:noFill/>
          <a:ln w="9525">
            <a:noFill/>
            <a:miter lim="800000"/>
            <a:headEnd/>
            <a:tailEnd/>
          </a:ln>
          <a:effectLst/>
        </p:spPr>
      </p:pic>
      <p:pic>
        <p:nvPicPr>
          <p:cNvPr id="8" name="Picture 2"/>
          <p:cNvPicPr>
            <a:picLocks noChangeAspect="1" noChangeArrowheads="1"/>
          </p:cNvPicPr>
          <p:nvPr/>
        </p:nvPicPr>
        <p:blipFill>
          <a:blip r:embed="rId4"/>
          <a:srcRect/>
          <a:stretch>
            <a:fillRect/>
          </a:stretch>
        </p:blipFill>
        <p:spPr bwMode="auto">
          <a:xfrm>
            <a:off x="4274345" y="2205824"/>
            <a:ext cx="2104911" cy="1800000"/>
          </a:xfrm>
          <a:prstGeom prst="rect">
            <a:avLst/>
          </a:prstGeom>
          <a:noFill/>
        </p:spPr>
      </p:pic>
      <p:pic>
        <p:nvPicPr>
          <p:cNvPr id="9" name="Picture 3"/>
          <p:cNvPicPr>
            <a:picLocks noChangeAspect="1" noChangeArrowheads="1"/>
          </p:cNvPicPr>
          <p:nvPr/>
        </p:nvPicPr>
        <p:blipFill>
          <a:blip r:embed="rId5" cstate="print"/>
          <a:srcRect/>
          <a:stretch>
            <a:fillRect/>
          </a:stretch>
        </p:blipFill>
        <p:spPr bwMode="auto">
          <a:xfrm>
            <a:off x="6988988" y="2205824"/>
            <a:ext cx="1740555" cy="1800000"/>
          </a:xfrm>
          <a:prstGeom prst="rect">
            <a:avLst/>
          </a:prstGeom>
          <a:noFill/>
          <a:ln w="9525">
            <a:noFill/>
            <a:miter lim="800000"/>
            <a:headEnd/>
            <a:tailEnd/>
          </a:ln>
          <a:effectLst/>
        </p:spPr>
      </p:pic>
      <p:graphicFrame>
        <p:nvGraphicFramePr>
          <p:cNvPr id="126979" name="Object 3"/>
          <p:cNvGraphicFramePr>
            <a:graphicFrameLocks noChangeAspect="1"/>
          </p:cNvGraphicFramePr>
          <p:nvPr>
            <p:extLst>
              <p:ext uri="{D42A27DB-BD31-4B8C-83A1-F6EECF244321}">
                <p14:modId xmlns:p14="http://schemas.microsoft.com/office/powerpoint/2010/main" val="2110012271"/>
              </p:ext>
            </p:extLst>
          </p:nvPr>
        </p:nvGraphicFramePr>
        <p:xfrm>
          <a:off x="273816" y="4365094"/>
          <a:ext cx="3861723" cy="396000"/>
        </p:xfrm>
        <a:graphic>
          <a:graphicData uri="http://schemas.openxmlformats.org/presentationml/2006/ole">
            <mc:AlternateContent xmlns:mc="http://schemas.openxmlformats.org/markup-compatibility/2006">
              <mc:Choice xmlns:v="urn:schemas-microsoft-com:vml" Requires="v">
                <p:oleObj spid="_x0000_s19503" name="Equation" r:id="rId6" imgW="3504960" imgH="355320" progId="Equation.DSMT4">
                  <p:embed/>
                </p:oleObj>
              </mc:Choice>
              <mc:Fallback>
                <p:oleObj name="Equation" r:id="rId6" imgW="3504960" imgH="355320" progId="Equation.DSMT4">
                  <p:embed/>
                  <p:pic>
                    <p:nvPicPr>
                      <p:cNvPr id="126979"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816" y="4365094"/>
                        <a:ext cx="3861723" cy="396000"/>
                      </a:xfrm>
                      <a:prstGeom prst="rect">
                        <a:avLst/>
                      </a:prstGeom>
                      <a:noFill/>
                    </p:spPr>
                  </p:pic>
                </p:oleObj>
              </mc:Fallback>
            </mc:AlternateContent>
          </a:graphicData>
        </a:graphic>
      </p:graphicFrame>
      <p:sp>
        <p:nvSpPr>
          <p:cNvPr id="126981" name="Rectangle 5"/>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26980" name="Object 4"/>
          <p:cNvGraphicFramePr>
            <a:graphicFrameLocks noChangeAspect="1"/>
          </p:cNvGraphicFramePr>
          <p:nvPr>
            <p:extLst>
              <p:ext uri="{D42A27DB-BD31-4B8C-83A1-F6EECF244321}">
                <p14:modId xmlns:p14="http://schemas.microsoft.com/office/powerpoint/2010/main" val="3270527700"/>
              </p:ext>
            </p:extLst>
          </p:nvPr>
        </p:nvGraphicFramePr>
        <p:xfrm>
          <a:off x="4784166" y="4263090"/>
          <a:ext cx="3554817" cy="500067"/>
        </p:xfrm>
        <a:graphic>
          <a:graphicData uri="http://schemas.openxmlformats.org/presentationml/2006/ole">
            <mc:AlternateContent xmlns:mc="http://schemas.openxmlformats.org/markup-compatibility/2006">
              <mc:Choice xmlns:v="urn:schemas-microsoft-com:vml" Requires="v">
                <p:oleObj spid="_x0000_s19504" name="Equation" r:id="rId8" imgW="3111500" imgH="431800" progId="Equation.DSMT4">
                  <p:embed/>
                </p:oleObj>
              </mc:Choice>
              <mc:Fallback>
                <p:oleObj name="Equation" r:id="rId8" imgW="3111500" imgH="431800" progId="Equation.DSMT4">
                  <p:embed/>
                  <p:pic>
                    <p:nvPicPr>
                      <p:cNvPr id="12698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84166" y="4263090"/>
                        <a:ext cx="3554817" cy="5000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3"/>
          <p:cNvSpPr txBox="1"/>
          <p:nvPr/>
        </p:nvSpPr>
        <p:spPr>
          <a:xfrm>
            <a:off x="273816" y="6064996"/>
            <a:ext cx="7786743" cy="400110"/>
          </a:xfrm>
          <a:prstGeom prst="rect">
            <a:avLst/>
          </a:prstGeom>
          <a:noFill/>
        </p:spPr>
        <p:txBody>
          <a:bodyPr wrap="square" rtlCol="0">
            <a:spAutoFit/>
          </a:bodyPr>
          <a:lstStyle/>
          <a:p>
            <a:r>
              <a:rPr lang="zh-CN" altLang="en-US" sz="2000" dirty="0"/>
              <a:t>与</a:t>
            </a:r>
            <a:r>
              <a:rPr lang="en-US" altLang="zh-CN" sz="2000" dirty="0"/>
              <a:t>Salam</a:t>
            </a:r>
            <a:r>
              <a:rPr lang="zh-CN" altLang="en-US" sz="2000" dirty="0"/>
              <a:t>的模型相比，本论文的模型可以反映开关工程结构。</a:t>
            </a:r>
          </a:p>
        </p:txBody>
      </p:sp>
      <p:graphicFrame>
        <p:nvGraphicFramePr>
          <p:cNvPr id="126982" name="Object 6"/>
          <p:cNvGraphicFramePr>
            <a:graphicFrameLocks noChangeAspect="1"/>
          </p:cNvGraphicFramePr>
          <p:nvPr>
            <p:extLst>
              <p:ext uri="{D42A27DB-BD31-4B8C-83A1-F6EECF244321}">
                <p14:modId xmlns:p14="http://schemas.microsoft.com/office/powerpoint/2010/main" val="1307413858"/>
              </p:ext>
            </p:extLst>
          </p:nvPr>
        </p:nvGraphicFramePr>
        <p:xfrm>
          <a:off x="1353524" y="4977322"/>
          <a:ext cx="1622723" cy="324000"/>
        </p:xfrm>
        <a:graphic>
          <a:graphicData uri="http://schemas.openxmlformats.org/presentationml/2006/ole">
            <mc:AlternateContent xmlns:mc="http://schemas.openxmlformats.org/markup-compatibility/2006">
              <mc:Choice xmlns:v="urn:schemas-microsoft-com:vml" Requires="v">
                <p:oleObj spid="_x0000_s19505" name="Equation" r:id="rId10" imgW="1257120" imgH="241200" progId="Equation.DSMT4">
                  <p:embed/>
                </p:oleObj>
              </mc:Choice>
              <mc:Fallback>
                <p:oleObj name="Equation" r:id="rId10" imgW="1257120" imgH="241200" progId="Equation.DSMT4">
                  <p:embed/>
                  <p:pic>
                    <p:nvPicPr>
                      <p:cNvPr id="126982"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53524" y="4977322"/>
                        <a:ext cx="1622723" cy="324000"/>
                      </a:xfrm>
                      <a:prstGeom prst="rect">
                        <a:avLst/>
                      </a:prstGeom>
                      <a:noFill/>
                    </p:spPr>
                  </p:pic>
                </p:oleObj>
              </mc:Fallback>
            </mc:AlternateContent>
          </a:graphicData>
        </a:graphic>
      </p:graphicFrame>
      <p:sp>
        <p:nvSpPr>
          <p:cNvPr id="199686" name="Rectangle 6"/>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99685" name="Object 5"/>
          <p:cNvGraphicFramePr>
            <a:graphicFrameLocks noChangeAspect="1"/>
          </p:cNvGraphicFramePr>
          <p:nvPr>
            <p:extLst>
              <p:ext uri="{D42A27DB-BD31-4B8C-83A1-F6EECF244321}">
                <p14:modId xmlns:p14="http://schemas.microsoft.com/office/powerpoint/2010/main" val="3825602161"/>
              </p:ext>
            </p:extLst>
          </p:nvPr>
        </p:nvGraphicFramePr>
        <p:xfrm>
          <a:off x="4338454" y="4834597"/>
          <a:ext cx="4587875" cy="466725"/>
        </p:xfrm>
        <a:graphic>
          <a:graphicData uri="http://schemas.openxmlformats.org/presentationml/2006/ole">
            <mc:AlternateContent xmlns:mc="http://schemas.openxmlformats.org/markup-compatibility/2006">
              <mc:Choice xmlns:v="urn:schemas-microsoft-com:vml" Requires="v">
                <p:oleObj spid="_x0000_s19506" name="Equation" r:id="rId12" imgW="4597200" imgH="431640" progId="Equation.DSMT4">
                  <p:embed/>
                </p:oleObj>
              </mc:Choice>
              <mc:Fallback>
                <p:oleObj name="Equation" r:id="rId12" imgW="4597200" imgH="431640" progId="Equation.DSMT4">
                  <p:embed/>
                  <p:pic>
                    <p:nvPicPr>
                      <p:cNvPr id="199685" name="Object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8454" y="4834597"/>
                        <a:ext cx="458787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9688" name="Rectangle 8"/>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99687" name="Object 7"/>
          <p:cNvGraphicFramePr>
            <a:graphicFrameLocks noChangeAspect="1"/>
          </p:cNvGraphicFramePr>
          <p:nvPr>
            <p:extLst>
              <p:ext uri="{D42A27DB-BD31-4B8C-83A1-F6EECF244321}">
                <p14:modId xmlns:p14="http://schemas.microsoft.com/office/powerpoint/2010/main" val="2104802124"/>
              </p:ext>
            </p:extLst>
          </p:nvPr>
        </p:nvGraphicFramePr>
        <p:xfrm>
          <a:off x="4909959" y="5477537"/>
          <a:ext cx="3622927" cy="428628"/>
        </p:xfrm>
        <a:graphic>
          <a:graphicData uri="http://schemas.openxmlformats.org/presentationml/2006/ole">
            <mc:AlternateContent xmlns:mc="http://schemas.openxmlformats.org/markup-compatibility/2006">
              <mc:Choice xmlns:v="urn:schemas-microsoft-com:vml" Requires="v">
                <p:oleObj spid="_x0000_s19507" name="Equation" r:id="rId14" imgW="3377880" imgH="368280" progId="Equation.DSMT4">
                  <p:embed/>
                </p:oleObj>
              </mc:Choice>
              <mc:Fallback>
                <p:oleObj name="Equation" r:id="rId14" imgW="3377880" imgH="368280" progId="Equation.DSMT4">
                  <p:embed/>
                  <p:pic>
                    <p:nvPicPr>
                      <p:cNvPr id="199687"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09959" y="5477537"/>
                        <a:ext cx="3622927" cy="428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灯片编号占位符 16"/>
          <p:cNvSpPr>
            <a:spLocks noGrp="1"/>
          </p:cNvSpPr>
          <p:nvPr>
            <p:ph type="sldNum" sz="quarter" idx="12"/>
          </p:nvPr>
        </p:nvSpPr>
        <p:spPr/>
        <p:txBody>
          <a:bodyPr/>
          <a:lstStyle/>
          <a:p>
            <a:fld id="{17F12CE6-A62E-4DA7-99BB-1EAD96E21A90}" type="slidenum">
              <a:rPr lang="zh-CN" altLang="en-US" smtClean="0"/>
              <a:pPr/>
              <a:t>13</a:t>
            </a:fld>
            <a:endParaRPr lang="en-US" altLang="zh-CN"/>
          </a:p>
        </p:txBody>
      </p:sp>
    </p:spTree>
  </p:cSld>
  <p:clrMapOvr>
    <a:masterClrMapping/>
  </p:clrMapOvr>
  <p:transition advTm="50689"/>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0A547D94-4233-4E62-A63E-BD43E654DB23}"/>
              </a:ext>
            </a:extLst>
          </p:cNvPr>
          <p:cNvSpPr/>
          <p:nvPr/>
        </p:nvSpPr>
        <p:spPr>
          <a:xfrm>
            <a:off x="426257" y="3425810"/>
            <a:ext cx="8215103" cy="1406821"/>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26257" y="1251553"/>
            <a:ext cx="5715040" cy="523220"/>
          </a:xfrm>
          <a:prstGeom prst="rect">
            <a:avLst/>
          </a:prstGeom>
        </p:spPr>
        <p:txBody>
          <a:bodyPr wrap="square">
            <a:spAutoFit/>
          </a:bodyPr>
          <a:lstStyle/>
          <a:p>
            <a:pPr lvl="0">
              <a:spcBef>
                <a:spcPct val="50000"/>
              </a:spcBef>
            </a:pPr>
            <a:r>
              <a:rPr lang="en-US" altLang="zh-CN" sz="2800" b="1" dirty="0">
                <a:solidFill>
                  <a:srgbClr val="000066"/>
                </a:solidFill>
                <a:latin typeface="Times New Roman" pitchFamily="18" charset="0"/>
                <a:ea typeface="黑体" pitchFamily="2" charset="-122"/>
                <a:cs typeface="Times New Roman" pitchFamily="18" charset="0"/>
              </a:rPr>
              <a:t>2.4 </a:t>
            </a:r>
            <a:r>
              <a:rPr lang="zh-CN" altLang="en-US" sz="2800" b="1" dirty="0"/>
              <a:t>电子崩向击穿转变</a:t>
            </a:r>
          </a:p>
        </p:txBody>
      </p:sp>
      <p:sp>
        <p:nvSpPr>
          <p:cNvPr id="5" name="TextBox 4"/>
          <p:cNvSpPr txBox="1"/>
          <p:nvPr/>
        </p:nvSpPr>
        <p:spPr>
          <a:xfrm>
            <a:off x="455638" y="1980109"/>
            <a:ext cx="7971125" cy="414922"/>
          </a:xfrm>
          <a:prstGeom prst="rect">
            <a:avLst/>
          </a:prstGeom>
          <a:noFill/>
        </p:spPr>
        <p:txBody>
          <a:bodyPr wrap="square" rtlCol="0">
            <a:spAutoFit/>
          </a:bodyPr>
          <a:lstStyle/>
          <a:p>
            <a:pPr>
              <a:lnSpc>
                <a:spcPct val="150000"/>
              </a:lnSpc>
            </a:pPr>
            <a:r>
              <a:rPr lang="zh-CN" altLang="en-US" sz="1600" b="1" dirty="0">
                <a:latin typeface="Times New Roman" pitchFamily="18" charset="0"/>
                <a:cs typeface="Times New Roman" pitchFamily="18" charset="0"/>
              </a:rPr>
              <a:t>提出一种具有统计特征的电子崩自持（击穿）判据：</a:t>
            </a:r>
            <a:r>
              <a:rPr lang="zh-CN" altLang="en-US" sz="1600" b="1" dirty="0">
                <a:solidFill>
                  <a:srgbClr val="FF0000"/>
                </a:solidFill>
              </a:rPr>
              <a:t>电子崩持续达到</a:t>
            </a:r>
            <a:r>
              <a:rPr lang="en-US" altLang="zh-CN" sz="1600" b="1" i="1" dirty="0">
                <a:solidFill>
                  <a:srgbClr val="FF0000"/>
                </a:solidFill>
                <a:latin typeface="Times New Roman" pitchFamily="18" charset="0"/>
                <a:cs typeface="Times New Roman" pitchFamily="18" charset="0"/>
              </a:rPr>
              <a:t>n</a:t>
            </a:r>
            <a:r>
              <a:rPr lang="zh-CN" altLang="en-US" sz="1600" b="1" dirty="0">
                <a:solidFill>
                  <a:srgbClr val="FF0000"/>
                </a:solidFill>
              </a:rPr>
              <a:t>代</a:t>
            </a:r>
            <a:endParaRPr lang="en-US" altLang="zh-CN" sz="1600" b="1" dirty="0"/>
          </a:p>
        </p:txBody>
      </p:sp>
      <p:sp>
        <p:nvSpPr>
          <p:cNvPr id="82946" name="Rectangle 2"/>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TextBox 5"/>
          <p:cNvSpPr txBox="1"/>
          <p:nvPr/>
        </p:nvSpPr>
        <p:spPr>
          <a:xfrm>
            <a:off x="455638" y="2430896"/>
            <a:ext cx="9448524" cy="413831"/>
          </a:xfrm>
          <a:prstGeom prst="rect">
            <a:avLst/>
          </a:prstGeom>
          <a:noFill/>
        </p:spPr>
        <p:txBody>
          <a:bodyPr wrap="square" rtlCol="0">
            <a:spAutoFit/>
          </a:bodyPr>
          <a:lstStyle/>
          <a:p>
            <a:pPr>
              <a:lnSpc>
                <a:spcPct val="150000"/>
              </a:lnSpc>
            </a:pPr>
            <a:r>
              <a:rPr lang="zh-CN" altLang="en-US" sz="1600" b="1" dirty="0">
                <a:solidFill>
                  <a:srgbClr val="FF0000"/>
                </a:solidFill>
              </a:rPr>
              <a:t>目的：在纯数学上，解决二次电子数目用二项分布表达后，套用</a:t>
            </a:r>
            <a:r>
              <a:rPr lang="en-US" altLang="zh-CN" sz="1600" b="1" dirty="0">
                <a:solidFill>
                  <a:srgbClr val="FF0000"/>
                </a:solidFill>
              </a:rPr>
              <a:t>Townsend</a:t>
            </a:r>
            <a:r>
              <a:rPr lang="zh-CN" altLang="en-US" sz="1600" b="1" dirty="0">
                <a:solidFill>
                  <a:srgbClr val="FF0000"/>
                </a:solidFill>
              </a:rPr>
              <a:t>判据的不适用</a:t>
            </a:r>
            <a:endParaRPr lang="en-US" altLang="zh-CN" sz="1600" b="1" dirty="0">
              <a:solidFill>
                <a:srgbClr val="FF0000"/>
              </a:solidFill>
            </a:endParaRPr>
          </a:p>
        </p:txBody>
      </p:sp>
      <p:graphicFrame>
        <p:nvGraphicFramePr>
          <p:cNvPr id="8" name="Object 4"/>
          <p:cNvGraphicFramePr>
            <a:graphicFrameLocks noChangeAspect="1"/>
          </p:cNvGraphicFramePr>
          <p:nvPr>
            <p:extLst>
              <p:ext uri="{D42A27DB-BD31-4B8C-83A1-F6EECF244321}">
                <p14:modId xmlns:p14="http://schemas.microsoft.com/office/powerpoint/2010/main" val="171282879"/>
              </p:ext>
            </p:extLst>
          </p:nvPr>
        </p:nvGraphicFramePr>
        <p:xfrm>
          <a:off x="3331707" y="2999336"/>
          <a:ext cx="1559549" cy="360000"/>
        </p:xfrm>
        <a:graphic>
          <a:graphicData uri="http://schemas.openxmlformats.org/presentationml/2006/ole">
            <mc:AlternateContent xmlns:mc="http://schemas.openxmlformats.org/markup-compatibility/2006">
              <mc:Choice xmlns:v="urn:schemas-microsoft-com:vml" Requires="v">
                <p:oleObj spid="_x0000_s20500" name="Equation" r:id="rId4" imgW="1091880" imgH="241200" progId="Equation.DSMT4">
                  <p:embed/>
                </p:oleObj>
              </mc:Choice>
              <mc:Fallback>
                <p:oleObj name="Equation" r:id="rId4" imgW="1091880" imgH="241200" progId="Equation.DSMT4">
                  <p:embed/>
                  <p:pic>
                    <p:nvPicPr>
                      <p:cNvPr id="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1707" y="2999336"/>
                        <a:ext cx="1559549" cy="3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灯片编号占位符 11"/>
          <p:cNvSpPr>
            <a:spLocks noGrp="1"/>
          </p:cNvSpPr>
          <p:nvPr>
            <p:ph type="sldNum" sz="quarter" idx="12"/>
          </p:nvPr>
        </p:nvSpPr>
        <p:spPr/>
        <p:txBody>
          <a:bodyPr/>
          <a:lstStyle/>
          <a:p>
            <a:fld id="{17F12CE6-A62E-4DA7-99BB-1EAD96E21A90}" type="slidenum">
              <a:rPr lang="zh-CN" altLang="en-US" smtClean="0"/>
              <a:pPr/>
              <a:t>14</a:t>
            </a:fld>
            <a:endParaRPr lang="en-US" altLang="zh-CN"/>
          </a:p>
        </p:txBody>
      </p:sp>
      <p:sp>
        <p:nvSpPr>
          <p:cNvPr id="13" name="TextBox 12"/>
          <p:cNvSpPr txBox="1"/>
          <p:nvPr/>
        </p:nvSpPr>
        <p:spPr>
          <a:xfrm>
            <a:off x="598227" y="3461426"/>
            <a:ext cx="8043133" cy="784254"/>
          </a:xfrm>
          <a:prstGeom prst="rect">
            <a:avLst/>
          </a:prstGeom>
          <a:noFill/>
        </p:spPr>
        <p:txBody>
          <a:bodyPr wrap="square" rtlCol="0">
            <a:spAutoFit/>
          </a:bodyPr>
          <a:lstStyle/>
          <a:p>
            <a:pPr>
              <a:lnSpc>
                <a:spcPct val="150000"/>
              </a:lnSpc>
            </a:pPr>
            <a:r>
              <a:rPr lang="zh-CN" altLang="en-US" sz="1600" b="1" dirty="0"/>
              <a:t>论文中</a:t>
            </a:r>
            <a:r>
              <a:rPr lang="en-US" sz="1600" b="1" i="1" dirty="0" err="1">
                <a:latin typeface="Times New Roman" pitchFamily="18" charset="0"/>
                <a:cs typeface="Times New Roman" pitchFamily="18" charset="0"/>
              </a:rPr>
              <a:t>γ</a:t>
            </a:r>
            <a:r>
              <a:rPr lang="en-US" altLang="zh-CN" sz="1600" b="1" baseline="-25000" dirty="0" err="1">
                <a:latin typeface="Times New Roman" pitchFamily="18" charset="0"/>
                <a:ea typeface="+mn-ea"/>
                <a:cs typeface="Times New Roman" pitchFamily="18" charset="0"/>
              </a:rPr>
              <a:t>p</a:t>
            </a:r>
            <a:r>
              <a:rPr lang="en-US" altLang="zh-CN" sz="1600" b="1" dirty="0">
                <a:latin typeface="Times New Roman" pitchFamily="18" charset="0"/>
                <a:ea typeface="+mn-ea"/>
                <a:cs typeface="Times New Roman" pitchFamily="18" charset="0"/>
              </a:rPr>
              <a:t>=0.03</a:t>
            </a:r>
            <a:r>
              <a:rPr lang="zh-CN" altLang="en-US" sz="1600" b="1" dirty="0">
                <a:latin typeface="Times New Roman" pitchFamily="18" charset="0"/>
                <a:ea typeface="+mn-ea"/>
                <a:cs typeface="Times New Roman" pitchFamily="18" charset="0"/>
              </a:rPr>
              <a:t>，在</a:t>
            </a:r>
            <a:r>
              <a:rPr lang="en-US" altLang="zh-CN" sz="1600" b="1" dirty="0">
                <a:latin typeface="Times New Roman" pitchFamily="18" charset="0"/>
                <a:ea typeface="+mn-ea"/>
                <a:cs typeface="Times New Roman" pitchFamily="18" charset="0"/>
              </a:rPr>
              <a:t>Townsend</a:t>
            </a:r>
            <a:r>
              <a:rPr lang="zh-CN" altLang="en-US" sz="1600" b="1" dirty="0">
                <a:latin typeface="Times New Roman" pitchFamily="18" charset="0"/>
                <a:ea typeface="+mn-ea"/>
                <a:cs typeface="Times New Roman" pitchFamily="18" charset="0"/>
              </a:rPr>
              <a:t>阈值电压（</a:t>
            </a:r>
            <a:r>
              <a:rPr lang="en-US" altLang="zh-CN" sz="1600" b="1" i="1" dirty="0" err="1">
                <a:latin typeface="Times New Roman" pitchFamily="18" charset="0"/>
                <a:ea typeface="+mn-ea"/>
                <a:cs typeface="Times New Roman" pitchFamily="18" charset="0"/>
              </a:rPr>
              <a:t>U</a:t>
            </a:r>
            <a:r>
              <a:rPr lang="en-US" altLang="zh-CN" sz="1600" b="1" baseline="-25000" dirty="0" err="1">
                <a:latin typeface="Times New Roman" pitchFamily="18" charset="0"/>
                <a:ea typeface="+mn-ea"/>
                <a:cs typeface="Times New Roman" pitchFamily="18" charset="0"/>
              </a:rPr>
              <a:t>Td</a:t>
            </a:r>
            <a:r>
              <a:rPr lang="zh-CN" altLang="en-US" sz="1600" b="1" dirty="0">
                <a:latin typeface="Times New Roman" pitchFamily="18" charset="0"/>
                <a:ea typeface="+mn-ea"/>
                <a:cs typeface="Times New Roman" pitchFamily="18" charset="0"/>
              </a:rPr>
              <a:t>）下，</a:t>
            </a:r>
            <a:r>
              <a:rPr lang="en-US" sz="1600" b="1" i="1" dirty="0" err="1">
                <a:latin typeface="Times New Roman" pitchFamily="18" charset="0"/>
                <a:cs typeface="Times New Roman" pitchFamily="18" charset="0"/>
              </a:rPr>
              <a:t>N</a:t>
            </a:r>
            <a:r>
              <a:rPr lang="en-US" altLang="zh-CN" sz="1600" b="1" baseline="-25000" dirty="0" err="1">
                <a:latin typeface="Times New Roman" pitchFamily="18" charset="0"/>
                <a:cs typeface="Times New Roman" pitchFamily="18" charset="0"/>
              </a:rPr>
              <a:t>p</a:t>
            </a:r>
            <a:r>
              <a:rPr lang="en-US" altLang="zh-CN" sz="1600" b="1" dirty="0">
                <a:latin typeface="Times New Roman" pitchFamily="18" charset="0"/>
                <a:cs typeface="Times New Roman" pitchFamily="18" charset="0"/>
              </a:rPr>
              <a:t>=33</a:t>
            </a:r>
            <a:r>
              <a:rPr lang="zh-CN" altLang="en-US" sz="1600" b="1" dirty="0">
                <a:latin typeface="Times New Roman" pitchFamily="18" charset="0"/>
                <a:cs typeface="Times New Roman" pitchFamily="18" charset="0"/>
              </a:rPr>
              <a:t>。在满足</a:t>
            </a:r>
            <a:r>
              <a:rPr lang="en-US" altLang="zh-CN" sz="1600" b="1" dirty="0">
                <a:latin typeface="Times New Roman" pitchFamily="18" charset="0"/>
                <a:cs typeface="Times New Roman" pitchFamily="18" charset="0"/>
              </a:rPr>
              <a:t>Townsend</a:t>
            </a:r>
            <a:r>
              <a:rPr lang="zh-CN" altLang="en-US" sz="1600" b="1" dirty="0">
                <a:latin typeface="Times New Roman" pitchFamily="18" charset="0"/>
                <a:cs typeface="Times New Roman" pitchFamily="18" charset="0"/>
              </a:rPr>
              <a:t>条件下，不产生二次电子（</a:t>
            </a:r>
            <a:r>
              <a:rPr lang="en-US" altLang="zh-CN" sz="1600" b="1" dirty="0">
                <a:latin typeface="Times New Roman" pitchFamily="18" charset="0"/>
                <a:cs typeface="Times New Roman" pitchFamily="18" charset="0"/>
              </a:rPr>
              <a:t> </a:t>
            </a:r>
            <a:r>
              <a:rPr lang="en-US" altLang="zh-CN" sz="1600" b="1" dirty="0">
                <a:solidFill>
                  <a:srgbClr val="FF0000"/>
                </a:solidFill>
                <a:latin typeface="Times New Roman" pitchFamily="18" charset="0"/>
                <a:cs typeface="Times New Roman" pitchFamily="18" charset="0"/>
              </a:rPr>
              <a:t>Townsend </a:t>
            </a:r>
            <a:r>
              <a:rPr lang="zh-CN" altLang="en-US" sz="1600" b="1" dirty="0">
                <a:solidFill>
                  <a:srgbClr val="FF0000"/>
                </a:solidFill>
                <a:latin typeface="Times New Roman" pitchFamily="18" charset="0"/>
                <a:cs typeface="Times New Roman" pitchFamily="18" charset="0"/>
              </a:rPr>
              <a:t>判据失效</a:t>
            </a:r>
            <a:r>
              <a:rPr lang="zh-CN" altLang="en-US" sz="1600" b="1" dirty="0">
                <a:latin typeface="Times New Roman" pitchFamily="18" charset="0"/>
                <a:cs typeface="Times New Roman" pitchFamily="18" charset="0"/>
              </a:rPr>
              <a:t>）</a:t>
            </a:r>
            <a:r>
              <a:rPr lang="zh-CN" altLang="en-US" sz="1600" b="1" dirty="0">
                <a:solidFill>
                  <a:srgbClr val="FF0000"/>
                </a:solidFill>
                <a:latin typeface="Times New Roman" pitchFamily="18" charset="0"/>
                <a:cs typeface="Times New Roman" pitchFamily="18" charset="0"/>
              </a:rPr>
              <a:t>的概率为</a:t>
            </a:r>
            <a:r>
              <a:rPr lang="en-US" altLang="zh-CN" sz="1600" b="1" dirty="0">
                <a:solidFill>
                  <a:srgbClr val="FF0000"/>
                </a:solidFill>
                <a:latin typeface="Times New Roman" pitchFamily="18" charset="0"/>
                <a:cs typeface="Times New Roman" pitchFamily="18" charset="0"/>
              </a:rPr>
              <a:t>0.36</a:t>
            </a:r>
            <a:r>
              <a:rPr lang="zh-CN" altLang="en-US" sz="1600" b="1" dirty="0">
                <a:latin typeface="Times New Roman" pitchFamily="18" charset="0"/>
                <a:cs typeface="Times New Roman" pitchFamily="18" charset="0"/>
              </a:rPr>
              <a:t>。</a:t>
            </a:r>
          </a:p>
        </p:txBody>
      </p:sp>
      <p:sp>
        <p:nvSpPr>
          <p:cNvPr id="200709" name="Rectangle 5"/>
          <p:cNvSpPr>
            <a:spLocks noChangeArrowheads="1"/>
          </p:cNvSpPr>
          <p:nvPr/>
        </p:nvSpPr>
        <p:spPr bwMode="auto">
          <a:xfrm>
            <a:off x="-300829" y="-107721"/>
            <a:ext cx="184731"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00708" name="Object 4"/>
          <p:cNvGraphicFramePr>
            <a:graphicFrameLocks noChangeAspect="1"/>
          </p:cNvGraphicFramePr>
          <p:nvPr>
            <p:extLst>
              <p:ext uri="{D42A27DB-BD31-4B8C-83A1-F6EECF244321}">
                <p14:modId xmlns:p14="http://schemas.microsoft.com/office/powerpoint/2010/main" val="1555487511"/>
              </p:ext>
            </p:extLst>
          </p:nvPr>
        </p:nvGraphicFramePr>
        <p:xfrm>
          <a:off x="2869562" y="4281684"/>
          <a:ext cx="3500461" cy="500067"/>
        </p:xfrm>
        <a:graphic>
          <a:graphicData uri="http://schemas.openxmlformats.org/presentationml/2006/ole">
            <mc:AlternateContent xmlns:mc="http://schemas.openxmlformats.org/markup-compatibility/2006">
              <mc:Choice xmlns:v="urn:schemas-microsoft-com:vml" Requires="v">
                <p:oleObj spid="_x0000_s20501" name="Equation" r:id="rId6" imgW="2489040" imgH="304560" progId="Equation.DSMT4">
                  <p:embed/>
                </p:oleObj>
              </mc:Choice>
              <mc:Fallback>
                <p:oleObj name="Equation" r:id="rId6" imgW="2489040" imgH="304560" progId="Equation.DSMT4">
                  <p:embed/>
                  <p:pic>
                    <p:nvPicPr>
                      <p:cNvPr id="200708"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9562" y="4281684"/>
                        <a:ext cx="3500461" cy="5000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5">
            <a:extLst>
              <a:ext uri="{FF2B5EF4-FFF2-40B4-BE49-F238E27FC236}">
                <a16:creationId xmlns:a16="http://schemas.microsoft.com/office/drawing/2014/main" id="{3D07E1FD-B962-4F72-883B-A103724FBF9B}"/>
              </a:ext>
            </a:extLst>
          </p:cNvPr>
          <p:cNvSpPr txBox="1"/>
          <p:nvPr/>
        </p:nvSpPr>
        <p:spPr>
          <a:xfrm>
            <a:off x="527646" y="5283277"/>
            <a:ext cx="7899117" cy="783163"/>
          </a:xfrm>
          <a:prstGeom prst="rect">
            <a:avLst/>
          </a:prstGeom>
          <a:noFill/>
        </p:spPr>
        <p:txBody>
          <a:bodyPr wrap="square" rtlCol="0">
            <a:spAutoFit/>
          </a:bodyPr>
          <a:lstStyle/>
          <a:p>
            <a:pPr>
              <a:lnSpc>
                <a:spcPct val="150000"/>
              </a:lnSpc>
            </a:pPr>
            <a:r>
              <a:rPr lang="zh-CN" altLang="en-US" sz="1600" b="1" dirty="0">
                <a:solidFill>
                  <a:srgbClr val="FF0000"/>
                </a:solidFill>
              </a:rPr>
              <a:t>物理基础：描述了经过多次电子崩后，由于空间电荷积累，电子崩发展逐渐增强，最终导致击穿的放电过程（</a:t>
            </a:r>
            <a:r>
              <a:rPr lang="zh-CN" altLang="en-US" sz="1600" b="1" dirty="0"/>
              <a:t>放电过程的一种经典解释</a:t>
            </a:r>
            <a:r>
              <a:rPr lang="zh-CN" altLang="en-US" sz="1600" b="1" dirty="0">
                <a:solidFill>
                  <a:srgbClr val="FF0000"/>
                </a:solidFill>
              </a:rPr>
              <a:t>）。</a:t>
            </a:r>
            <a:endParaRPr lang="en-US" altLang="zh-CN" sz="1600" b="1" dirty="0">
              <a:solidFill>
                <a:srgbClr val="FF0000"/>
              </a:solidFill>
            </a:endParaRPr>
          </a:p>
        </p:txBody>
      </p:sp>
    </p:spTree>
  </p:cSld>
  <p:clrMapOvr>
    <a:masterClrMapping/>
  </p:clrMapOvr>
  <p:transition advTm="31443"/>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5">
            <a:extLst>
              <a:ext uri="{FF2B5EF4-FFF2-40B4-BE49-F238E27FC236}">
                <a16:creationId xmlns:a16="http://schemas.microsoft.com/office/drawing/2014/main" id="{3C0CC72F-262B-4EB2-BE27-B732B70A53B2}"/>
              </a:ext>
            </a:extLst>
          </p:cNvPr>
          <p:cNvGraphicFramePr>
            <a:graphicFrameLocks noChangeAspect="1"/>
          </p:cNvGraphicFramePr>
          <p:nvPr>
            <p:extLst>
              <p:ext uri="{D42A27DB-BD31-4B8C-83A1-F6EECF244321}">
                <p14:modId xmlns:p14="http://schemas.microsoft.com/office/powerpoint/2010/main" val="2211074054"/>
              </p:ext>
            </p:extLst>
          </p:nvPr>
        </p:nvGraphicFramePr>
        <p:xfrm>
          <a:off x="426275" y="2545181"/>
          <a:ext cx="2628529" cy="2160000"/>
        </p:xfrm>
        <a:graphic>
          <a:graphicData uri="http://schemas.openxmlformats.org/presentationml/2006/ole">
            <mc:AlternateContent xmlns:mc="http://schemas.openxmlformats.org/markup-compatibility/2006">
              <mc:Choice xmlns:v="urn:schemas-microsoft-com:vml" Requires="v">
                <p:oleObj spid="_x0000_s21513" name="BMP 图像" r:id="rId3" imgW="2190509" imgH="1799792" progId="Paint.Picture">
                  <p:embed/>
                </p:oleObj>
              </mc:Choice>
              <mc:Fallback>
                <p:oleObj name="BMP 图像" r:id="rId3" imgW="2190509" imgH="1799792" progId="Paint.Picture">
                  <p:embed/>
                  <p:pic>
                    <p:nvPicPr>
                      <p:cNvPr id="1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275" y="2545181"/>
                        <a:ext cx="2628529" cy="2160000"/>
                      </a:xfrm>
                      <a:prstGeom prst="rect">
                        <a:avLst/>
                      </a:prstGeom>
                      <a:noFill/>
                    </p:spPr>
                  </p:pic>
                </p:oleObj>
              </mc:Fallback>
            </mc:AlternateContent>
          </a:graphicData>
        </a:graphic>
      </p:graphicFrame>
      <p:sp>
        <p:nvSpPr>
          <p:cNvPr id="10" name="矩形 9">
            <a:extLst>
              <a:ext uri="{FF2B5EF4-FFF2-40B4-BE49-F238E27FC236}">
                <a16:creationId xmlns:a16="http://schemas.microsoft.com/office/drawing/2014/main" id="{54A79E0A-1323-4CF8-B226-E471F5321A90}"/>
              </a:ext>
            </a:extLst>
          </p:cNvPr>
          <p:cNvSpPr/>
          <p:nvPr/>
        </p:nvSpPr>
        <p:spPr>
          <a:xfrm>
            <a:off x="3709843" y="2340149"/>
            <a:ext cx="5000660" cy="1285032"/>
          </a:xfrm>
          <a:prstGeom prst="rect">
            <a:avLst/>
          </a:prstGeom>
        </p:spPr>
        <p:txBody>
          <a:bodyPr wrap="square">
            <a:spAutoFit/>
          </a:bodyPr>
          <a:lstStyle/>
          <a:p>
            <a:pPr>
              <a:lnSpc>
                <a:spcPct val="150000"/>
              </a:lnSpc>
            </a:pPr>
            <a:r>
              <a:rPr lang="zh-CN" altLang="en-US" sz="1800" b="1" dirty="0"/>
              <a:t>实验测得：在</a:t>
            </a:r>
            <a:r>
              <a:rPr lang="en-US" altLang="zh-CN" sz="1800" b="1" dirty="0"/>
              <a:t>FLTD</a:t>
            </a:r>
            <a:r>
              <a:rPr lang="zh-CN" altLang="en-US" sz="1800" b="1" dirty="0"/>
              <a:t>气体开关典型工作条件下，</a:t>
            </a:r>
            <a:endParaRPr lang="en-US" altLang="zh-CN" sz="1800" b="1" dirty="0"/>
          </a:p>
          <a:p>
            <a:pPr>
              <a:lnSpc>
                <a:spcPct val="150000"/>
              </a:lnSpc>
            </a:pPr>
            <a:r>
              <a:rPr lang="zh-CN" altLang="en-US" sz="1800" b="1" dirty="0"/>
              <a:t>电子崩经过</a:t>
            </a:r>
            <a:r>
              <a:rPr lang="en-US" altLang="zh-CN" sz="1800" b="1" dirty="0"/>
              <a:t>3-4</a:t>
            </a:r>
            <a:r>
              <a:rPr lang="zh-CN" altLang="en-US" sz="1800" b="1" dirty="0"/>
              <a:t>代的发展进入放电过程。</a:t>
            </a:r>
            <a:r>
              <a:rPr lang="zh-CN" altLang="en-US" sz="1800" b="1" dirty="0">
                <a:solidFill>
                  <a:srgbClr val="FF0000"/>
                </a:solidFill>
              </a:rPr>
              <a:t>佐证了击穿判据设置是合理的。</a:t>
            </a:r>
          </a:p>
        </p:txBody>
      </p:sp>
      <p:sp>
        <p:nvSpPr>
          <p:cNvPr id="11" name="文本框 10">
            <a:extLst>
              <a:ext uri="{FF2B5EF4-FFF2-40B4-BE49-F238E27FC236}">
                <a16:creationId xmlns:a16="http://schemas.microsoft.com/office/drawing/2014/main" id="{56DEDCA5-08C6-42B3-8C60-A99D742765C2}"/>
              </a:ext>
            </a:extLst>
          </p:cNvPr>
          <p:cNvSpPr txBox="1"/>
          <p:nvPr/>
        </p:nvSpPr>
        <p:spPr>
          <a:xfrm>
            <a:off x="3709842" y="4140351"/>
            <a:ext cx="5415280" cy="954107"/>
          </a:xfrm>
          <a:prstGeom prst="rect">
            <a:avLst/>
          </a:prstGeom>
          <a:noFill/>
        </p:spPr>
        <p:txBody>
          <a:bodyPr wrap="square">
            <a:spAutoFit/>
          </a:bodyPr>
          <a:lstStyle/>
          <a:p>
            <a:pPr lvl="0" algn="just">
              <a:buClr>
                <a:srgbClr val="000000"/>
              </a:buClr>
            </a:pPr>
            <a:r>
              <a:rPr lang="en-US" altLang="zh-CN" sz="1400" dirty="0">
                <a:solidFill>
                  <a:srgbClr val="222222"/>
                </a:solidFill>
                <a:latin typeface="PingFangSC-Regular"/>
              </a:rPr>
              <a:t>[2] </a:t>
            </a:r>
            <a:r>
              <a:rPr lang="en-US" altLang="zh-CN" sz="1400" dirty="0" err="1">
                <a:solidFill>
                  <a:srgbClr val="222222"/>
                </a:solidFill>
                <a:latin typeface="PingFangSC-Regular"/>
              </a:rPr>
              <a:t>Zhai</a:t>
            </a:r>
            <a:r>
              <a:rPr lang="en-US" altLang="zh-CN" sz="1400" dirty="0">
                <a:solidFill>
                  <a:srgbClr val="222222"/>
                </a:solidFill>
                <a:latin typeface="PingFangSC-Regular"/>
              </a:rPr>
              <a:t>, </a:t>
            </a:r>
            <a:r>
              <a:rPr lang="en-US" altLang="zh-CN" sz="1400" dirty="0" err="1">
                <a:solidFill>
                  <a:srgbClr val="222222"/>
                </a:solidFill>
                <a:latin typeface="PingFangSC-Regular"/>
              </a:rPr>
              <a:t>Rongxiao</a:t>
            </a:r>
            <a:r>
              <a:rPr lang="en-US" altLang="zh-CN" sz="1400" dirty="0">
                <a:solidFill>
                  <a:srgbClr val="222222"/>
                </a:solidFill>
                <a:latin typeface="PingFangSC-Regular"/>
              </a:rPr>
              <a:t>, </a:t>
            </a:r>
            <a:r>
              <a:rPr lang="en-US" altLang="zh-CN" sz="1400" dirty="0" err="1">
                <a:solidFill>
                  <a:srgbClr val="222222"/>
                </a:solidFill>
                <a:latin typeface="PingFangSC-Regular"/>
              </a:rPr>
              <a:t>Qiu</a:t>
            </a:r>
            <a:r>
              <a:rPr lang="en-US" altLang="zh-CN" sz="1400" dirty="0">
                <a:solidFill>
                  <a:srgbClr val="222222"/>
                </a:solidFill>
                <a:latin typeface="PingFangSC-Regular"/>
              </a:rPr>
              <a:t>, et al. Experimental investigation on the development characteristics of initial electrons in a gas pressurized closing switch under DC voltage[J]. Plasma Science &amp; Technology, 2018, 20(4).</a:t>
            </a:r>
            <a:endParaRPr lang="zh-CN" altLang="zh-CN" sz="1400" dirty="0">
              <a:latin typeface="Times New Roman" panose="02020603050405020304" pitchFamily="18" charset="0"/>
            </a:endParaRPr>
          </a:p>
        </p:txBody>
      </p:sp>
      <p:sp>
        <p:nvSpPr>
          <p:cNvPr id="12" name="文本框 11">
            <a:extLst>
              <a:ext uri="{FF2B5EF4-FFF2-40B4-BE49-F238E27FC236}">
                <a16:creationId xmlns:a16="http://schemas.microsoft.com/office/drawing/2014/main" id="{97960799-90F2-4F98-A5F0-6467D43AF761}"/>
              </a:ext>
            </a:extLst>
          </p:cNvPr>
          <p:cNvSpPr txBox="1"/>
          <p:nvPr/>
        </p:nvSpPr>
        <p:spPr>
          <a:xfrm>
            <a:off x="369851" y="1393979"/>
            <a:ext cx="3339991" cy="461665"/>
          </a:xfrm>
          <a:prstGeom prst="rect">
            <a:avLst/>
          </a:prstGeom>
          <a:noFill/>
        </p:spPr>
        <p:txBody>
          <a:bodyPr wrap="square" rtlCol="0">
            <a:spAutoFit/>
          </a:bodyPr>
          <a:lstStyle/>
          <a:p>
            <a:r>
              <a:rPr lang="zh-CN" altLang="en-US" sz="2400" b="1" dirty="0"/>
              <a:t>实验佐证</a:t>
            </a:r>
          </a:p>
        </p:txBody>
      </p:sp>
      <p:sp>
        <p:nvSpPr>
          <p:cNvPr id="7" name="文本框 6">
            <a:extLst>
              <a:ext uri="{FF2B5EF4-FFF2-40B4-BE49-F238E27FC236}">
                <a16:creationId xmlns:a16="http://schemas.microsoft.com/office/drawing/2014/main" id="{48456406-AF5C-449C-9670-38D3EEF8968A}"/>
              </a:ext>
            </a:extLst>
          </p:cNvPr>
          <p:cNvSpPr txBox="1"/>
          <p:nvPr/>
        </p:nvSpPr>
        <p:spPr>
          <a:xfrm>
            <a:off x="2759894" y="5809795"/>
            <a:ext cx="3960440" cy="461665"/>
          </a:xfrm>
          <a:prstGeom prst="rect">
            <a:avLst/>
          </a:prstGeom>
          <a:noFill/>
        </p:spPr>
        <p:txBody>
          <a:bodyPr wrap="square">
            <a:spAutoFit/>
          </a:bodyPr>
          <a:lstStyle/>
          <a:p>
            <a:r>
              <a:rPr lang="en-US" altLang="zh-CN" sz="2400" b="1" i="1" dirty="0">
                <a:solidFill>
                  <a:srgbClr val="FF0000"/>
                </a:solidFill>
                <a:latin typeface="Times New Roman" pitchFamily="18" charset="0"/>
                <a:cs typeface="Times New Roman" pitchFamily="18" charset="0"/>
              </a:rPr>
              <a:t>n</a:t>
            </a:r>
            <a:r>
              <a:rPr lang="zh-CN" altLang="en-US" sz="2400" b="1" dirty="0">
                <a:solidFill>
                  <a:srgbClr val="FF0000"/>
                </a:solidFill>
                <a:latin typeface="Times New Roman" pitchFamily="18" charset="0"/>
                <a:cs typeface="Times New Roman" pitchFamily="18" charset="0"/>
              </a:rPr>
              <a:t>的取值需要后续实验确定。</a:t>
            </a:r>
            <a:endParaRPr lang="zh-CN" altLang="en-US" sz="2400" dirty="0">
              <a:solidFill>
                <a:srgbClr val="FF0000"/>
              </a:solidFill>
            </a:endParaRPr>
          </a:p>
        </p:txBody>
      </p:sp>
    </p:spTree>
    <p:extLst>
      <p:ext uri="{BB962C8B-B14F-4D97-AF65-F5344CB8AC3E}">
        <p14:creationId xmlns:p14="http://schemas.microsoft.com/office/powerpoint/2010/main" val="2191090128"/>
      </p:ext>
    </p:extLst>
  </p:cSld>
  <p:clrMapOvr>
    <a:masterClrMapping/>
  </p:clrMapOvr>
  <mc:AlternateContent xmlns:mc="http://schemas.openxmlformats.org/markup-compatibility/2006" xmlns:p14="http://schemas.microsoft.com/office/powerpoint/2010/main">
    <mc:Choice Requires="p14">
      <p:transition spd="slow" p14:dur="2000" advTm="22395"/>
    </mc:Choice>
    <mc:Fallback xmlns="">
      <p:transition spd="slow" advTm="2239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3">
            <a:extLst>
              <a:ext uri="{FF2B5EF4-FFF2-40B4-BE49-F238E27FC236}">
                <a16:creationId xmlns:a16="http://schemas.microsoft.com/office/drawing/2014/main" id="{DC5B539F-91C2-4331-BCC8-F751971B3620}"/>
              </a:ext>
            </a:extLst>
          </p:cNvPr>
          <p:cNvGraphicFramePr>
            <a:graphicFrameLocks noChangeAspect="1"/>
          </p:cNvGraphicFramePr>
          <p:nvPr>
            <p:extLst>
              <p:ext uri="{D42A27DB-BD31-4B8C-83A1-F6EECF244321}">
                <p14:modId xmlns:p14="http://schemas.microsoft.com/office/powerpoint/2010/main" val="1051606982"/>
              </p:ext>
            </p:extLst>
          </p:nvPr>
        </p:nvGraphicFramePr>
        <p:xfrm>
          <a:off x="4540404" y="1548061"/>
          <a:ext cx="4680000" cy="4567657"/>
        </p:xfrm>
        <a:graphic>
          <a:graphicData uri="http://schemas.openxmlformats.org/presentationml/2006/ole">
            <mc:AlternateContent xmlns:mc="http://schemas.openxmlformats.org/markup-compatibility/2006">
              <mc:Choice xmlns:v="urn:schemas-microsoft-com:vml" Requires="v">
                <p:oleObj spid="_x0000_s22537" name="Visio" r:id="rId3" imgW="6400997" imgH="7033612" progId="Visio.Drawing.11">
                  <p:embed/>
                </p:oleObj>
              </mc:Choice>
              <mc:Fallback>
                <p:oleObj name="Visio" r:id="rId3" imgW="6400997" imgH="7033612" progId="Visio.Drawing.11">
                  <p:embed/>
                  <p:pic>
                    <p:nvPicPr>
                      <p:cNvPr id="179203" name="Object 3"/>
                      <p:cNvPicPr>
                        <a:picLocks noChangeAspect="1" noChangeArrowheads="1"/>
                      </p:cNvPicPr>
                      <p:nvPr/>
                    </p:nvPicPr>
                    <p:blipFill>
                      <a:blip r:embed="rId4"/>
                      <a:srcRect/>
                      <a:stretch>
                        <a:fillRect/>
                      </a:stretch>
                    </p:blipFill>
                    <p:spPr bwMode="auto">
                      <a:xfrm>
                        <a:off x="4540404" y="1548061"/>
                        <a:ext cx="4680000" cy="4567657"/>
                      </a:xfrm>
                      <a:prstGeom prst="rect">
                        <a:avLst/>
                      </a:prstGeom>
                      <a:noFill/>
                    </p:spPr>
                  </p:pic>
                </p:oleObj>
              </mc:Fallback>
            </mc:AlternateContent>
          </a:graphicData>
        </a:graphic>
      </p:graphicFrame>
      <p:sp>
        <p:nvSpPr>
          <p:cNvPr id="9" name="矩形 8">
            <a:extLst>
              <a:ext uri="{FF2B5EF4-FFF2-40B4-BE49-F238E27FC236}">
                <a16:creationId xmlns:a16="http://schemas.microsoft.com/office/drawing/2014/main" id="{428C7519-8E08-4AB5-847D-F437A859E9DA}"/>
              </a:ext>
            </a:extLst>
          </p:cNvPr>
          <p:cNvSpPr/>
          <p:nvPr/>
        </p:nvSpPr>
        <p:spPr>
          <a:xfrm>
            <a:off x="363940" y="1404045"/>
            <a:ext cx="4176464" cy="495585"/>
          </a:xfrm>
          <a:prstGeom prst="rect">
            <a:avLst/>
          </a:prstGeom>
        </p:spPr>
        <p:txBody>
          <a:bodyPr wrap="square">
            <a:spAutoFit/>
          </a:bodyPr>
          <a:lstStyle/>
          <a:p>
            <a:pPr>
              <a:lnSpc>
                <a:spcPct val="150000"/>
              </a:lnSpc>
              <a:spcBef>
                <a:spcPct val="50000"/>
              </a:spcBef>
            </a:pPr>
            <a:r>
              <a:rPr lang="zh-CN" altLang="en-US" sz="2000" dirty="0">
                <a:solidFill>
                  <a:srgbClr val="000066"/>
                </a:solidFill>
                <a:latin typeface="Times New Roman" pitchFamily="18" charset="0"/>
                <a:ea typeface="黑体" pitchFamily="2" charset="-122"/>
                <a:cs typeface="Times New Roman" pitchFamily="18" charset="0"/>
              </a:rPr>
              <a:t>模拟开关自击穿实验蒙卡程序框图</a:t>
            </a:r>
          </a:p>
        </p:txBody>
      </p:sp>
      <p:sp>
        <p:nvSpPr>
          <p:cNvPr id="10" name="TextBox 5">
            <a:extLst>
              <a:ext uri="{FF2B5EF4-FFF2-40B4-BE49-F238E27FC236}">
                <a16:creationId xmlns:a16="http://schemas.microsoft.com/office/drawing/2014/main" id="{479D05C7-5B8E-42B8-9C94-97A86A103BF6}"/>
              </a:ext>
            </a:extLst>
          </p:cNvPr>
          <p:cNvSpPr txBox="1"/>
          <p:nvPr/>
        </p:nvSpPr>
        <p:spPr>
          <a:xfrm>
            <a:off x="460168" y="2357767"/>
            <a:ext cx="4022724" cy="2948243"/>
          </a:xfrm>
          <a:prstGeom prst="rect">
            <a:avLst/>
          </a:prstGeom>
          <a:noFill/>
        </p:spPr>
        <p:txBody>
          <a:bodyPr wrap="square" rtlCol="0">
            <a:spAutoFit/>
          </a:bodyPr>
          <a:lstStyle/>
          <a:p>
            <a:pPr>
              <a:lnSpc>
                <a:spcPct val="150000"/>
              </a:lnSpc>
            </a:pPr>
            <a:r>
              <a:rPr lang="zh-CN" altLang="en-US" sz="1800" dirty="0">
                <a:latin typeface="Times New Roman" pitchFamily="18" charset="0"/>
                <a:cs typeface="Times New Roman" pitchFamily="18" charset="0"/>
              </a:rPr>
              <a:t>模型计算所需的初始化条件仅包括：</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1.</a:t>
            </a:r>
            <a:r>
              <a:rPr lang="zh-CN" altLang="en-US" sz="1800" dirty="0">
                <a:latin typeface="Times New Roman" pitchFamily="18" charset="0"/>
                <a:cs typeface="Times New Roman" pitchFamily="18" charset="0"/>
              </a:rPr>
              <a:t>开关间隙距离，</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2.</a:t>
            </a:r>
            <a:r>
              <a:rPr lang="zh-CN" altLang="en-US" sz="1800" dirty="0">
                <a:latin typeface="Times New Roman" pitchFamily="18" charset="0"/>
                <a:cs typeface="Times New Roman" pitchFamily="18" charset="0"/>
              </a:rPr>
              <a:t>开关工作气压，</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3.</a:t>
            </a:r>
            <a:r>
              <a:rPr lang="zh-CN" altLang="en-US" sz="1800" dirty="0">
                <a:latin typeface="Times New Roman" pitchFamily="18" charset="0"/>
                <a:cs typeface="Times New Roman" pitchFamily="18" charset="0"/>
              </a:rPr>
              <a:t>开关充电速率，</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4.</a:t>
            </a:r>
            <a:r>
              <a:rPr lang="zh-CN" altLang="en-US" sz="1800" dirty="0">
                <a:latin typeface="Times New Roman" pitchFamily="18" charset="0"/>
                <a:cs typeface="Times New Roman" pitchFamily="18" charset="0"/>
              </a:rPr>
              <a:t>开关间隙电场分布，</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5.</a:t>
            </a:r>
            <a:r>
              <a:rPr lang="zh-CN" altLang="en-US" sz="1800" dirty="0">
                <a:latin typeface="Times New Roman" pitchFamily="18" charset="0"/>
                <a:cs typeface="Times New Roman" pitchFamily="18" charset="0"/>
              </a:rPr>
              <a:t>开关阴极凸起结构概率分布，</a:t>
            </a:r>
            <a:endParaRPr lang="en-US" altLang="zh-CN" sz="1800" dirty="0">
              <a:latin typeface="Times New Roman" pitchFamily="18" charset="0"/>
              <a:cs typeface="Times New Roman" pitchFamily="18" charset="0"/>
            </a:endParaRPr>
          </a:p>
          <a:p>
            <a:pPr>
              <a:lnSpc>
                <a:spcPct val="150000"/>
              </a:lnSpc>
            </a:pPr>
            <a:r>
              <a:rPr lang="en-US" altLang="zh-CN" sz="1800" dirty="0">
                <a:latin typeface="Times New Roman" pitchFamily="18" charset="0"/>
                <a:cs typeface="Times New Roman" pitchFamily="18" charset="0"/>
              </a:rPr>
              <a:t>6.</a:t>
            </a:r>
            <a:r>
              <a:rPr lang="en-GB" altLang="zh-CN" sz="1800" dirty="0">
                <a:latin typeface="Times New Roman" pitchFamily="18" charset="0"/>
                <a:cs typeface="Times New Roman" pitchFamily="18" charset="0"/>
              </a:rPr>
              <a:t> </a:t>
            </a:r>
            <a:r>
              <a:rPr lang="zh-CN" altLang="en-US" sz="1800" dirty="0">
                <a:latin typeface="Times New Roman" pitchFamily="18" charset="0"/>
                <a:cs typeface="Times New Roman" pitchFamily="18" charset="0"/>
              </a:rPr>
              <a:t>实验室大气吸收剂量率，</a:t>
            </a:r>
            <a:endParaRPr lang="en-US" altLang="zh-CN" sz="1800" dirty="0">
              <a:latin typeface="Times New Roman" pitchFamily="18" charset="0"/>
              <a:cs typeface="Times New Roman" pitchFamily="18" charset="0"/>
            </a:endParaRPr>
          </a:p>
        </p:txBody>
      </p:sp>
    </p:spTree>
    <p:extLst>
      <p:ext uri="{BB962C8B-B14F-4D97-AF65-F5344CB8AC3E}">
        <p14:creationId xmlns:p14="http://schemas.microsoft.com/office/powerpoint/2010/main" val="2623380979"/>
      </p:ext>
    </p:extLst>
  </p:cSld>
  <p:clrMapOvr>
    <a:masterClrMapping/>
  </p:clrMapOvr>
  <mc:AlternateContent xmlns:mc="http://schemas.openxmlformats.org/markup-compatibility/2006" xmlns:p14="http://schemas.microsoft.com/office/powerpoint/2010/main">
    <mc:Choice Requires="p14">
      <p:transition spd="slow" p14:dur="2000" advTm="46459"/>
    </mc:Choice>
    <mc:Fallback xmlns="">
      <p:transition spd="slow" advTm="4645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455638" y="1208012"/>
            <a:ext cx="5256584" cy="584775"/>
          </a:xfrm>
          <a:prstGeom prst="rect">
            <a:avLst/>
          </a:prstGeom>
          <a:noFill/>
          <a:ln w="9525" algn="ctr">
            <a:noFill/>
            <a:miter lim="800000"/>
            <a:headEnd/>
            <a:tailEnd/>
          </a:ln>
        </p:spPr>
        <p:txBody>
          <a:bodyPr wrap="square">
            <a:spAutoFit/>
          </a:bodyPr>
          <a:lstStyle/>
          <a:p>
            <a:pPr>
              <a:spcBef>
                <a:spcPct val="50000"/>
              </a:spcBef>
            </a:pPr>
            <a:r>
              <a:rPr lang="en-US" altLang="zh-CN" sz="3200" b="1" dirty="0">
                <a:solidFill>
                  <a:srgbClr val="000066"/>
                </a:solidFill>
                <a:latin typeface="Times New Roman" pitchFamily="18" charset="0"/>
                <a:ea typeface="黑体" pitchFamily="2" charset="-122"/>
                <a:cs typeface="Times New Roman" pitchFamily="18" charset="0"/>
              </a:rPr>
              <a:t>3 </a:t>
            </a:r>
            <a:r>
              <a:rPr lang="zh-CN" altLang="en-US" sz="3200" b="1" dirty="0">
                <a:solidFill>
                  <a:srgbClr val="000066"/>
                </a:solidFill>
                <a:latin typeface="Times New Roman" pitchFamily="18" charset="0"/>
                <a:ea typeface="黑体" pitchFamily="2" charset="-122"/>
                <a:cs typeface="Times New Roman" pitchFamily="18" charset="0"/>
              </a:rPr>
              <a:t>实验与模型验证</a:t>
            </a:r>
            <a:endParaRPr lang="en-US" altLang="zh-CN" sz="3200" b="1" dirty="0">
              <a:latin typeface="Times New Roman" pitchFamily="18" charset="0"/>
              <a:ea typeface="黑体" pitchFamily="2" charset="-122"/>
              <a:cs typeface="Times New Roman" pitchFamily="18" charset="0"/>
            </a:endParaRPr>
          </a:p>
        </p:txBody>
      </p:sp>
      <p:pic>
        <p:nvPicPr>
          <p:cNvPr id="4" name="图片 3">
            <a:extLst>
              <a:ext uri="{FF2B5EF4-FFF2-40B4-BE49-F238E27FC236}">
                <a16:creationId xmlns:a16="http://schemas.microsoft.com/office/drawing/2014/main" id="{DFDB8F49-3B83-402C-8A70-5E0373B5A064}"/>
              </a:ext>
            </a:extLst>
          </p:cNvPr>
          <p:cNvPicPr>
            <a:picLocks noChangeAspect="1"/>
          </p:cNvPicPr>
          <p:nvPr/>
        </p:nvPicPr>
        <p:blipFill>
          <a:blip r:embed="rId2">
            <a:lum bright="-10000" contrast="10000"/>
          </a:blip>
          <a:srcRect/>
          <a:stretch>
            <a:fillRect/>
          </a:stretch>
        </p:blipFill>
        <p:spPr>
          <a:xfrm>
            <a:off x="718937" y="3420170"/>
            <a:ext cx="2182103" cy="2160000"/>
          </a:xfrm>
          <a:prstGeom prst="rect">
            <a:avLst/>
          </a:prstGeom>
          <a:noFill/>
          <a:ln w="9525">
            <a:noFill/>
            <a:miter lim="800000"/>
            <a:headEnd/>
            <a:tailEnd/>
          </a:ln>
        </p:spPr>
      </p:pic>
      <p:sp>
        <p:nvSpPr>
          <p:cNvPr id="2" name="文本框 1">
            <a:extLst>
              <a:ext uri="{FF2B5EF4-FFF2-40B4-BE49-F238E27FC236}">
                <a16:creationId xmlns:a16="http://schemas.microsoft.com/office/drawing/2014/main" id="{995424F1-6331-4A9E-B09B-BF0F90A74476}"/>
              </a:ext>
            </a:extLst>
          </p:cNvPr>
          <p:cNvSpPr txBox="1"/>
          <p:nvPr/>
        </p:nvSpPr>
        <p:spPr>
          <a:xfrm>
            <a:off x="887686" y="1908101"/>
            <a:ext cx="7687784" cy="955903"/>
          </a:xfrm>
          <a:prstGeom prst="rect">
            <a:avLst/>
          </a:prstGeom>
          <a:noFill/>
        </p:spPr>
        <p:txBody>
          <a:bodyPr wrap="square" rtlCol="0">
            <a:spAutoFit/>
          </a:bodyPr>
          <a:lstStyle/>
          <a:p>
            <a:pPr>
              <a:lnSpc>
                <a:spcPct val="150000"/>
              </a:lnSpc>
            </a:pPr>
            <a:r>
              <a:rPr lang="zh-CN" altLang="en-US" sz="2000" b="1" dirty="0"/>
              <a:t>对于单间隙开关，最主要的结构参数是</a:t>
            </a:r>
            <a:r>
              <a:rPr lang="zh-CN" altLang="en-US" sz="2000" b="1" dirty="0">
                <a:solidFill>
                  <a:srgbClr val="FF0000"/>
                </a:solidFill>
              </a:rPr>
              <a:t>电极直径和间隙距离</a:t>
            </a:r>
            <a:r>
              <a:rPr lang="zh-CN" altLang="en-US" sz="2000" b="1" dirty="0"/>
              <a:t>；分别对两个参数进行了调整，对比模型的准确性。</a:t>
            </a:r>
          </a:p>
        </p:txBody>
      </p:sp>
      <p:pic>
        <p:nvPicPr>
          <p:cNvPr id="7" name="图片 122">
            <a:extLst>
              <a:ext uri="{FF2B5EF4-FFF2-40B4-BE49-F238E27FC236}">
                <a16:creationId xmlns:a16="http://schemas.microsoft.com/office/drawing/2014/main" id="{FCB4B5B8-E9B9-4F7A-A4F1-7B1C7FE22AF2}"/>
              </a:ext>
            </a:extLst>
          </p:cNvPr>
          <p:cNvPicPr>
            <a:picLocks noChangeAspect="1" noChangeArrowheads="1"/>
          </p:cNvPicPr>
          <p:nvPr/>
        </p:nvPicPr>
        <p:blipFill>
          <a:blip r:embed="rId3"/>
          <a:srcRect/>
          <a:stretch>
            <a:fillRect/>
          </a:stretch>
        </p:blipFill>
        <p:spPr bwMode="auto">
          <a:xfrm>
            <a:off x="3311225" y="3486423"/>
            <a:ext cx="2840705" cy="2160000"/>
          </a:xfrm>
          <a:prstGeom prst="rect">
            <a:avLst/>
          </a:prstGeom>
          <a:noFill/>
          <a:ln w="9525">
            <a:noFill/>
            <a:miter lim="800000"/>
            <a:headEnd/>
            <a:tailEnd/>
          </a:ln>
        </p:spPr>
      </p:pic>
      <p:sp>
        <p:nvSpPr>
          <p:cNvPr id="8" name="TextBox 6">
            <a:extLst>
              <a:ext uri="{FF2B5EF4-FFF2-40B4-BE49-F238E27FC236}">
                <a16:creationId xmlns:a16="http://schemas.microsoft.com/office/drawing/2014/main" id="{944FA665-52F4-4DAD-B556-001B23766568}"/>
              </a:ext>
            </a:extLst>
          </p:cNvPr>
          <p:cNvSpPr txBox="1"/>
          <p:nvPr/>
        </p:nvSpPr>
        <p:spPr>
          <a:xfrm>
            <a:off x="6562115" y="3614927"/>
            <a:ext cx="2232248" cy="1418915"/>
          </a:xfrm>
          <a:prstGeom prst="rect">
            <a:avLst/>
          </a:prstGeom>
          <a:noFill/>
        </p:spPr>
        <p:txBody>
          <a:bodyPr wrap="square" rtlCol="0">
            <a:spAutoFit/>
          </a:bodyPr>
          <a:lstStyle/>
          <a:p>
            <a:pPr>
              <a:lnSpc>
                <a:spcPct val="150000"/>
              </a:lnSpc>
            </a:pPr>
            <a:r>
              <a:rPr lang="zh-CN" altLang="en-US" sz="2000" b="1" dirty="0">
                <a:latin typeface="Times New Roman" pitchFamily="18" charset="0"/>
                <a:cs typeface="Times New Roman" pitchFamily="18" charset="0"/>
              </a:rPr>
              <a:t>充电速率：</a:t>
            </a:r>
            <a:r>
              <a:rPr lang="en-US" altLang="zh-CN" sz="2000" b="1" dirty="0">
                <a:latin typeface="Times New Roman" pitchFamily="18" charset="0"/>
                <a:cs typeface="Times New Roman" pitchFamily="18" charset="0"/>
              </a:rPr>
              <a:t>5kV/s</a:t>
            </a:r>
          </a:p>
          <a:p>
            <a:pPr>
              <a:lnSpc>
                <a:spcPct val="150000"/>
              </a:lnSpc>
            </a:pPr>
            <a:r>
              <a:rPr lang="zh-CN" altLang="en-US" sz="2000" b="1" dirty="0">
                <a:latin typeface="Times New Roman" pitchFamily="18" charset="0"/>
                <a:cs typeface="Times New Roman" pitchFamily="18" charset="0"/>
              </a:rPr>
              <a:t>击穿电压平均值：</a:t>
            </a:r>
            <a:r>
              <a:rPr lang="en-US" altLang="zh-CN" sz="2000" b="1" dirty="0">
                <a:latin typeface="Times New Roman" pitchFamily="18" charset="0"/>
                <a:cs typeface="Times New Roman" pitchFamily="18" charset="0"/>
              </a:rPr>
              <a:t>40kV</a:t>
            </a:r>
            <a:r>
              <a:rPr lang="zh-CN" altLang="en-US" sz="2000" b="1" dirty="0">
                <a:latin typeface="Times New Roman" pitchFamily="18" charset="0"/>
                <a:cs typeface="Times New Roman" pitchFamily="18" charset="0"/>
              </a:rPr>
              <a:t>左右</a:t>
            </a:r>
          </a:p>
        </p:txBody>
      </p:sp>
    </p:spTree>
  </p:cSld>
  <p:clrMapOvr>
    <a:masterClrMapping/>
  </p:clrMapOvr>
  <p:transition advTm="16584"/>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D10ACFA4-5C86-4A16-A4D5-634316EC611D}"/>
              </a:ext>
            </a:extLst>
          </p:cNvPr>
          <p:cNvSpPr/>
          <p:nvPr/>
        </p:nvSpPr>
        <p:spPr>
          <a:xfrm>
            <a:off x="4288159" y="3898074"/>
            <a:ext cx="4176463" cy="2520000"/>
          </a:xfrm>
          <a:prstGeom prst="rect">
            <a:avLst/>
          </a:prstGeom>
        </p:spPr>
        <p:txBody>
          <a:bodyPr wrap="square">
            <a:spAutoFit/>
          </a:bodyPr>
          <a:lstStyle/>
          <a:p>
            <a:pPr>
              <a:lnSpc>
                <a:spcPct val="150000"/>
              </a:lnSpc>
            </a:pPr>
            <a:r>
              <a:rPr lang="zh-CN" altLang="en-US" sz="1600" b="1" dirty="0">
                <a:solidFill>
                  <a:srgbClr val="FF0000"/>
                </a:solidFill>
                <a:latin typeface="Times New Roman" pitchFamily="18" charset="0"/>
                <a:cs typeface="Times New Roman" pitchFamily="18" charset="0"/>
              </a:rPr>
              <a:t>模型中还有一个参数未定：</a:t>
            </a:r>
            <a:endParaRPr lang="en-US" altLang="zh-CN" sz="1600" b="1" dirty="0">
              <a:solidFill>
                <a:srgbClr val="FF0000"/>
              </a:solidFill>
              <a:latin typeface="Times New Roman" pitchFamily="18" charset="0"/>
              <a:cs typeface="Times New Roman" pitchFamily="18" charset="0"/>
            </a:endParaRPr>
          </a:p>
          <a:p>
            <a:pPr>
              <a:lnSpc>
                <a:spcPct val="150000"/>
              </a:lnSpc>
            </a:pPr>
            <a:r>
              <a:rPr lang="zh-CN" altLang="en-US" sz="1600" b="1" dirty="0">
                <a:solidFill>
                  <a:srgbClr val="FF0000"/>
                </a:solidFill>
                <a:latin typeface="Times New Roman" pitchFamily="18" charset="0"/>
                <a:cs typeface="Times New Roman" pitchFamily="18" charset="0"/>
              </a:rPr>
              <a:t>电子崩持续达到</a:t>
            </a:r>
            <a:r>
              <a:rPr lang="en-US" altLang="zh-CN" sz="1600" b="1" i="1" dirty="0">
                <a:solidFill>
                  <a:srgbClr val="FF0000"/>
                </a:solidFill>
                <a:latin typeface="Times New Roman" pitchFamily="18" charset="0"/>
                <a:cs typeface="Times New Roman" pitchFamily="18" charset="0"/>
              </a:rPr>
              <a:t>n</a:t>
            </a:r>
            <a:r>
              <a:rPr lang="zh-CN" altLang="en-US" sz="1600" b="1" dirty="0">
                <a:solidFill>
                  <a:srgbClr val="FF0000"/>
                </a:solidFill>
                <a:latin typeface="Times New Roman" pitchFamily="18" charset="0"/>
                <a:cs typeface="Times New Roman" pitchFamily="18" charset="0"/>
              </a:rPr>
              <a:t>代</a:t>
            </a:r>
            <a:endParaRPr lang="en-US" altLang="zh-CN" sz="1600" b="1" dirty="0">
              <a:solidFill>
                <a:srgbClr val="FF0000"/>
              </a:solidFill>
              <a:latin typeface="Times New Roman" pitchFamily="18" charset="0"/>
              <a:cs typeface="Times New Roman" pitchFamily="18" charset="0"/>
            </a:endParaRPr>
          </a:p>
          <a:p>
            <a:pPr>
              <a:lnSpc>
                <a:spcPct val="150000"/>
              </a:lnSpc>
            </a:pPr>
            <a:r>
              <a:rPr lang="zh-CN" altLang="en-US" sz="1600" b="1" dirty="0">
                <a:solidFill>
                  <a:srgbClr val="FF0000"/>
                </a:solidFill>
                <a:latin typeface="Times New Roman" pitchFamily="18" charset="0"/>
                <a:cs typeface="Times New Roman" pitchFamily="18" charset="0"/>
              </a:rPr>
              <a:t>将计算结果与实验结果进行优化对比，</a:t>
            </a:r>
            <a:endParaRPr lang="en-US" altLang="zh-CN" sz="1600" b="1" dirty="0">
              <a:solidFill>
                <a:srgbClr val="FF0000"/>
              </a:solidFill>
              <a:latin typeface="Times New Roman" pitchFamily="18" charset="0"/>
              <a:cs typeface="Times New Roman" pitchFamily="18" charset="0"/>
            </a:endParaRPr>
          </a:p>
          <a:p>
            <a:pPr>
              <a:lnSpc>
                <a:spcPct val="150000"/>
              </a:lnSpc>
            </a:pPr>
            <a:r>
              <a:rPr lang="zh-CN" altLang="en-US" sz="1600" b="1" dirty="0">
                <a:solidFill>
                  <a:srgbClr val="FF0000"/>
                </a:solidFill>
                <a:latin typeface="Times New Roman" pitchFamily="18" charset="0"/>
                <a:cs typeface="Times New Roman" pitchFamily="18" charset="0"/>
              </a:rPr>
              <a:t>选取</a:t>
            </a:r>
            <a:r>
              <a:rPr lang="en-US" altLang="zh-CN" sz="1600" b="1" i="1" dirty="0">
                <a:solidFill>
                  <a:srgbClr val="FF0000"/>
                </a:solidFill>
                <a:latin typeface="Times New Roman" pitchFamily="18" charset="0"/>
                <a:cs typeface="Times New Roman" pitchFamily="18" charset="0"/>
              </a:rPr>
              <a:t>n</a:t>
            </a:r>
            <a:r>
              <a:rPr lang="zh-CN" altLang="en-US" sz="1600" dirty="0">
                <a:solidFill>
                  <a:srgbClr val="FF0000"/>
                </a:solidFill>
              </a:rPr>
              <a:t> </a:t>
            </a:r>
            <a:r>
              <a:rPr lang="en-US" sz="1600" dirty="0">
                <a:solidFill>
                  <a:srgbClr val="FF0000"/>
                </a:solidFill>
              </a:rPr>
              <a:t>≥ </a:t>
            </a:r>
            <a:r>
              <a:rPr lang="en-US" altLang="zh-CN" sz="1600" b="1" dirty="0">
                <a:solidFill>
                  <a:srgbClr val="FF0000"/>
                </a:solidFill>
                <a:latin typeface="Times New Roman" pitchFamily="18" charset="0"/>
                <a:cs typeface="Times New Roman" pitchFamily="18" charset="0"/>
              </a:rPr>
              <a:t>3</a:t>
            </a:r>
            <a:r>
              <a:rPr lang="zh-CN" altLang="en-US" sz="1600" b="1" dirty="0">
                <a:solidFill>
                  <a:srgbClr val="FF0000"/>
                </a:solidFill>
                <a:latin typeface="Times New Roman" pitchFamily="18" charset="0"/>
                <a:cs typeface="Times New Roman" pitchFamily="18" charset="0"/>
              </a:rPr>
              <a:t>，模型计算结果基本一致，从提升模型计算效率的角度，选取</a:t>
            </a:r>
            <a:r>
              <a:rPr lang="en-US" altLang="zh-CN" sz="1600" b="1" i="1" dirty="0">
                <a:solidFill>
                  <a:srgbClr val="FF0000"/>
                </a:solidFill>
                <a:latin typeface="Times New Roman" pitchFamily="18" charset="0"/>
                <a:cs typeface="Times New Roman" pitchFamily="18" charset="0"/>
              </a:rPr>
              <a:t>n</a:t>
            </a:r>
            <a:r>
              <a:rPr lang="en-US" altLang="zh-CN" sz="1600" b="1" dirty="0">
                <a:solidFill>
                  <a:srgbClr val="FF0000"/>
                </a:solidFill>
                <a:latin typeface="Times New Roman" pitchFamily="18" charset="0"/>
                <a:cs typeface="Times New Roman" pitchFamily="18" charset="0"/>
              </a:rPr>
              <a:t>=3</a:t>
            </a:r>
            <a:endParaRPr lang="zh-CN" altLang="en-US" sz="1600" dirty="0">
              <a:latin typeface="Times New Roman" pitchFamily="18" charset="0"/>
              <a:cs typeface="Times New Roman" pitchFamily="18" charset="0"/>
            </a:endParaRPr>
          </a:p>
        </p:txBody>
      </p:sp>
      <p:pic>
        <p:nvPicPr>
          <p:cNvPr id="7" name="Picture 8">
            <a:extLst>
              <a:ext uri="{FF2B5EF4-FFF2-40B4-BE49-F238E27FC236}">
                <a16:creationId xmlns:a16="http://schemas.microsoft.com/office/drawing/2014/main" id="{C70883B9-C481-4B77-87D5-C1943F712D49}"/>
              </a:ext>
            </a:extLst>
          </p:cNvPr>
          <p:cNvPicPr>
            <a:picLocks noChangeAspect="1" noChangeArrowheads="1"/>
          </p:cNvPicPr>
          <p:nvPr/>
        </p:nvPicPr>
        <p:blipFill>
          <a:blip r:embed="rId2"/>
          <a:srcRect/>
          <a:stretch>
            <a:fillRect/>
          </a:stretch>
        </p:blipFill>
        <p:spPr bwMode="auto">
          <a:xfrm>
            <a:off x="3476217" y="1231377"/>
            <a:ext cx="2511585" cy="1980000"/>
          </a:xfrm>
          <a:prstGeom prst="rect">
            <a:avLst/>
          </a:prstGeom>
          <a:noFill/>
          <a:ln w="9525">
            <a:noFill/>
            <a:miter lim="800000"/>
            <a:headEnd/>
            <a:tailEnd/>
          </a:ln>
          <a:effectLst/>
        </p:spPr>
      </p:pic>
      <p:pic>
        <p:nvPicPr>
          <p:cNvPr id="8" name="Picture 9">
            <a:extLst>
              <a:ext uri="{FF2B5EF4-FFF2-40B4-BE49-F238E27FC236}">
                <a16:creationId xmlns:a16="http://schemas.microsoft.com/office/drawing/2014/main" id="{C3578F15-729F-41C4-AF5E-8D266A33DED3}"/>
              </a:ext>
            </a:extLst>
          </p:cNvPr>
          <p:cNvPicPr>
            <a:picLocks noChangeAspect="1" noChangeArrowheads="1"/>
          </p:cNvPicPr>
          <p:nvPr/>
        </p:nvPicPr>
        <p:blipFill>
          <a:blip r:embed="rId3"/>
          <a:srcRect/>
          <a:stretch>
            <a:fillRect/>
          </a:stretch>
        </p:blipFill>
        <p:spPr bwMode="auto">
          <a:xfrm>
            <a:off x="491848" y="1262150"/>
            <a:ext cx="2591606" cy="1980000"/>
          </a:xfrm>
          <a:prstGeom prst="rect">
            <a:avLst/>
          </a:prstGeom>
          <a:noFill/>
          <a:ln w="9525">
            <a:noFill/>
            <a:miter lim="800000"/>
            <a:headEnd/>
            <a:tailEnd/>
          </a:ln>
          <a:effectLst/>
        </p:spPr>
      </p:pic>
      <p:pic>
        <p:nvPicPr>
          <p:cNvPr id="9" name="Picture 11">
            <a:extLst>
              <a:ext uri="{FF2B5EF4-FFF2-40B4-BE49-F238E27FC236}">
                <a16:creationId xmlns:a16="http://schemas.microsoft.com/office/drawing/2014/main" id="{3F6FFEDC-ABCA-426B-8ED3-9028B6FBD1BF}"/>
              </a:ext>
            </a:extLst>
          </p:cNvPr>
          <p:cNvPicPr>
            <a:picLocks noChangeAspect="1" noChangeArrowheads="1"/>
          </p:cNvPicPr>
          <p:nvPr/>
        </p:nvPicPr>
        <p:blipFill>
          <a:blip r:embed="rId4"/>
          <a:srcRect/>
          <a:stretch>
            <a:fillRect/>
          </a:stretch>
        </p:blipFill>
        <p:spPr bwMode="auto">
          <a:xfrm>
            <a:off x="6348547" y="1262150"/>
            <a:ext cx="2583658" cy="1980000"/>
          </a:xfrm>
          <a:prstGeom prst="rect">
            <a:avLst/>
          </a:prstGeom>
          <a:noFill/>
          <a:ln w="9525">
            <a:noFill/>
            <a:miter lim="800000"/>
            <a:headEnd/>
            <a:tailEnd/>
          </a:ln>
          <a:effectLst/>
        </p:spPr>
      </p:pic>
      <p:pic>
        <p:nvPicPr>
          <p:cNvPr id="10" name="Picture 13">
            <a:extLst>
              <a:ext uri="{FF2B5EF4-FFF2-40B4-BE49-F238E27FC236}">
                <a16:creationId xmlns:a16="http://schemas.microsoft.com/office/drawing/2014/main" id="{488B7EF9-F262-4206-BCC5-9224DCF765EE}"/>
              </a:ext>
            </a:extLst>
          </p:cNvPr>
          <p:cNvPicPr>
            <a:picLocks noChangeAspect="1" noChangeArrowheads="1"/>
          </p:cNvPicPr>
          <p:nvPr/>
        </p:nvPicPr>
        <p:blipFill>
          <a:blip r:embed="rId5"/>
          <a:srcRect/>
          <a:stretch>
            <a:fillRect/>
          </a:stretch>
        </p:blipFill>
        <p:spPr bwMode="auto">
          <a:xfrm>
            <a:off x="456044" y="3924325"/>
            <a:ext cx="2543982" cy="1980000"/>
          </a:xfrm>
          <a:prstGeom prst="rect">
            <a:avLst/>
          </a:prstGeom>
          <a:noFill/>
          <a:ln w="9525">
            <a:noFill/>
            <a:miter lim="800000"/>
            <a:headEnd/>
            <a:tailEnd/>
          </a:ln>
          <a:effectLst/>
        </p:spPr>
      </p:pic>
      <p:sp>
        <p:nvSpPr>
          <p:cNvPr id="2" name="文本框 1">
            <a:extLst>
              <a:ext uri="{FF2B5EF4-FFF2-40B4-BE49-F238E27FC236}">
                <a16:creationId xmlns:a16="http://schemas.microsoft.com/office/drawing/2014/main" id="{B36BB3FC-B6D9-44E4-9773-C1C16A81A5F3}"/>
              </a:ext>
            </a:extLst>
          </p:cNvPr>
          <p:cNvSpPr txBox="1"/>
          <p:nvPr/>
        </p:nvSpPr>
        <p:spPr>
          <a:xfrm>
            <a:off x="979575" y="1682464"/>
            <a:ext cx="864096" cy="400110"/>
          </a:xfrm>
          <a:prstGeom prst="rect">
            <a:avLst/>
          </a:prstGeom>
          <a:noFill/>
        </p:spPr>
        <p:txBody>
          <a:bodyPr wrap="square" rtlCol="0">
            <a:spAutoFit/>
          </a:bodyPr>
          <a:lstStyle/>
          <a:p>
            <a:r>
              <a:rPr lang="en-US" altLang="zh-CN" sz="2000" i="1" dirty="0"/>
              <a:t>n</a:t>
            </a:r>
            <a:r>
              <a:rPr lang="en-US" altLang="zh-CN" sz="2000" dirty="0"/>
              <a:t>=2</a:t>
            </a:r>
            <a:endParaRPr lang="zh-CN" altLang="en-US" sz="2000" dirty="0"/>
          </a:p>
        </p:txBody>
      </p:sp>
      <p:sp>
        <p:nvSpPr>
          <p:cNvPr id="11" name="文本框 10">
            <a:extLst>
              <a:ext uri="{FF2B5EF4-FFF2-40B4-BE49-F238E27FC236}">
                <a16:creationId xmlns:a16="http://schemas.microsoft.com/office/drawing/2014/main" id="{3A355418-8390-4A66-83E9-34B50AF12C1B}"/>
              </a:ext>
            </a:extLst>
          </p:cNvPr>
          <p:cNvSpPr txBox="1"/>
          <p:nvPr/>
        </p:nvSpPr>
        <p:spPr>
          <a:xfrm>
            <a:off x="3867913" y="1682464"/>
            <a:ext cx="864096" cy="400110"/>
          </a:xfrm>
          <a:prstGeom prst="rect">
            <a:avLst/>
          </a:prstGeom>
          <a:noFill/>
        </p:spPr>
        <p:txBody>
          <a:bodyPr wrap="square" rtlCol="0">
            <a:spAutoFit/>
          </a:bodyPr>
          <a:lstStyle/>
          <a:p>
            <a:r>
              <a:rPr lang="en-US" altLang="zh-CN" sz="2000" i="1" dirty="0"/>
              <a:t>n</a:t>
            </a:r>
            <a:r>
              <a:rPr lang="en-US" altLang="zh-CN" sz="2000" dirty="0"/>
              <a:t>=3</a:t>
            </a:r>
            <a:endParaRPr lang="zh-CN" altLang="en-US" sz="2000" dirty="0"/>
          </a:p>
        </p:txBody>
      </p:sp>
      <p:sp>
        <p:nvSpPr>
          <p:cNvPr id="12" name="文本框 11">
            <a:extLst>
              <a:ext uri="{FF2B5EF4-FFF2-40B4-BE49-F238E27FC236}">
                <a16:creationId xmlns:a16="http://schemas.microsoft.com/office/drawing/2014/main" id="{C6430D7A-DF69-4309-A6D6-16F852E96F51}"/>
              </a:ext>
            </a:extLst>
          </p:cNvPr>
          <p:cNvSpPr txBox="1"/>
          <p:nvPr/>
        </p:nvSpPr>
        <p:spPr>
          <a:xfrm>
            <a:off x="7997102" y="1682464"/>
            <a:ext cx="864096" cy="400110"/>
          </a:xfrm>
          <a:prstGeom prst="rect">
            <a:avLst/>
          </a:prstGeom>
          <a:noFill/>
        </p:spPr>
        <p:txBody>
          <a:bodyPr wrap="square" rtlCol="0">
            <a:spAutoFit/>
          </a:bodyPr>
          <a:lstStyle/>
          <a:p>
            <a:r>
              <a:rPr lang="en-US" altLang="zh-CN" sz="2000" i="1" dirty="0"/>
              <a:t>n</a:t>
            </a:r>
            <a:r>
              <a:rPr lang="en-US" altLang="zh-CN" sz="2000" dirty="0"/>
              <a:t>=4</a:t>
            </a:r>
            <a:endParaRPr lang="zh-CN" altLang="en-US" sz="2000" dirty="0"/>
          </a:p>
        </p:txBody>
      </p:sp>
      <p:sp>
        <p:nvSpPr>
          <p:cNvPr id="13" name="文本框 12">
            <a:extLst>
              <a:ext uri="{FF2B5EF4-FFF2-40B4-BE49-F238E27FC236}">
                <a16:creationId xmlns:a16="http://schemas.microsoft.com/office/drawing/2014/main" id="{AADB7751-3467-4B43-AB8C-D010FFC73F1C}"/>
              </a:ext>
            </a:extLst>
          </p:cNvPr>
          <p:cNvSpPr txBox="1"/>
          <p:nvPr/>
        </p:nvSpPr>
        <p:spPr>
          <a:xfrm>
            <a:off x="2135930" y="4350553"/>
            <a:ext cx="864096" cy="400110"/>
          </a:xfrm>
          <a:prstGeom prst="rect">
            <a:avLst/>
          </a:prstGeom>
          <a:noFill/>
        </p:spPr>
        <p:txBody>
          <a:bodyPr wrap="square" rtlCol="0">
            <a:spAutoFit/>
          </a:bodyPr>
          <a:lstStyle/>
          <a:p>
            <a:r>
              <a:rPr lang="en-US" altLang="zh-CN" sz="2000" i="1" dirty="0"/>
              <a:t>n</a:t>
            </a:r>
            <a:r>
              <a:rPr lang="en-US" altLang="zh-CN" sz="2000" dirty="0"/>
              <a:t>=5</a:t>
            </a:r>
            <a:endParaRPr lang="zh-CN" altLang="en-US" sz="2000" dirty="0"/>
          </a:p>
        </p:txBody>
      </p:sp>
    </p:spTree>
    <p:extLst>
      <p:ext uri="{BB962C8B-B14F-4D97-AF65-F5344CB8AC3E}">
        <p14:creationId xmlns:p14="http://schemas.microsoft.com/office/powerpoint/2010/main" val="4241383328"/>
      </p:ext>
    </p:extLst>
  </p:cSld>
  <p:clrMapOvr>
    <a:masterClrMapping/>
  </p:clrMapOvr>
  <mc:AlternateContent xmlns:mc="http://schemas.openxmlformats.org/markup-compatibility/2006" xmlns:p14="http://schemas.microsoft.com/office/powerpoint/2010/main">
    <mc:Choice Requires="p14">
      <p:transition spd="slow" p14:dur="2000" advTm="23179"/>
    </mc:Choice>
    <mc:Fallback xmlns="">
      <p:transition spd="slow" advTm="23179"/>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4302407-F45C-4EC5-A245-FCEA35282EE9}"/>
              </a:ext>
            </a:extLst>
          </p:cNvPr>
          <p:cNvPicPr>
            <a:picLocks noChangeAspect="1"/>
          </p:cNvPicPr>
          <p:nvPr/>
        </p:nvPicPr>
        <p:blipFill>
          <a:blip r:embed="rId3"/>
          <a:srcRect/>
          <a:stretch>
            <a:fillRect/>
          </a:stretch>
        </p:blipFill>
        <p:spPr bwMode="auto">
          <a:xfrm>
            <a:off x="383630" y="2602736"/>
            <a:ext cx="2368669" cy="1800000"/>
          </a:xfrm>
          <a:prstGeom prst="rect">
            <a:avLst/>
          </a:prstGeom>
          <a:noFill/>
          <a:ln w="9525">
            <a:noFill/>
            <a:miter lim="800000"/>
            <a:headEnd/>
            <a:tailEnd/>
          </a:ln>
        </p:spPr>
      </p:pic>
      <p:graphicFrame>
        <p:nvGraphicFramePr>
          <p:cNvPr id="5" name="Object 1">
            <a:extLst>
              <a:ext uri="{FF2B5EF4-FFF2-40B4-BE49-F238E27FC236}">
                <a16:creationId xmlns:a16="http://schemas.microsoft.com/office/drawing/2014/main" id="{524B5FE8-F2AE-459E-AA53-D79D450FC50C}"/>
              </a:ext>
            </a:extLst>
          </p:cNvPr>
          <p:cNvGraphicFramePr>
            <a:graphicFrameLocks noChangeAspect="1"/>
          </p:cNvGraphicFramePr>
          <p:nvPr>
            <p:extLst>
              <p:ext uri="{D42A27DB-BD31-4B8C-83A1-F6EECF244321}">
                <p14:modId xmlns:p14="http://schemas.microsoft.com/office/powerpoint/2010/main" val="1311397210"/>
              </p:ext>
            </p:extLst>
          </p:nvPr>
        </p:nvGraphicFramePr>
        <p:xfrm>
          <a:off x="3119934" y="2628181"/>
          <a:ext cx="2299056" cy="1800000"/>
        </p:xfrm>
        <a:graphic>
          <a:graphicData uri="http://schemas.openxmlformats.org/presentationml/2006/ole">
            <mc:AlternateContent xmlns:mc="http://schemas.openxmlformats.org/markup-compatibility/2006">
              <mc:Choice xmlns:v="urn:schemas-microsoft-com:vml" Requires="v">
                <p:oleObj spid="_x0000_s35843" name="BMP 图像" r:id="rId4" imgW="7980952" imgH="6249272" progId="PBrush">
                  <p:embed/>
                </p:oleObj>
              </mc:Choice>
              <mc:Fallback>
                <p:oleObj name="BMP 图像" r:id="rId4" imgW="7980952" imgH="6249272" progId="PBrush">
                  <p:embed/>
                  <p:pic>
                    <p:nvPicPr>
                      <p:cNvPr id="101377"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9934" y="2628181"/>
                        <a:ext cx="2299056"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3">
            <a:extLst>
              <a:ext uri="{FF2B5EF4-FFF2-40B4-BE49-F238E27FC236}">
                <a16:creationId xmlns:a16="http://schemas.microsoft.com/office/drawing/2014/main" id="{537600E6-0D8F-49E0-8ADD-A9C462B32B92}"/>
              </a:ext>
            </a:extLst>
          </p:cNvPr>
          <p:cNvPicPr>
            <a:picLocks noChangeAspect="1" noChangeArrowheads="1"/>
          </p:cNvPicPr>
          <p:nvPr/>
        </p:nvPicPr>
        <p:blipFill>
          <a:blip r:embed="rId6"/>
          <a:srcRect/>
          <a:stretch>
            <a:fillRect/>
          </a:stretch>
        </p:blipFill>
        <p:spPr bwMode="auto">
          <a:xfrm>
            <a:off x="3119934" y="4690968"/>
            <a:ext cx="2302580" cy="1800000"/>
          </a:xfrm>
          <a:prstGeom prst="rect">
            <a:avLst/>
          </a:prstGeom>
          <a:noFill/>
          <a:ln w="9525">
            <a:noFill/>
            <a:miter lim="800000"/>
            <a:headEnd/>
            <a:tailEnd/>
          </a:ln>
          <a:effectLst/>
        </p:spPr>
      </p:pic>
      <p:pic>
        <p:nvPicPr>
          <p:cNvPr id="7" name="Picture 7">
            <a:extLst>
              <a:ext uri="{FF2B5EF4-FFF2-40B4-BE49-F238E27FC236}">
                <a16:creationId xmlns:a16="http://schemas.microsoft.com/office/drawing/2014/main" id="{2F671991-38F4-4D63-B39E-D187EFE10F0E}"/>
              </a:ext>
            </a:extLst>
          </p:cNvPr>
          <p:cNvPicPr>
            <a:picLocks noChangeAspect="1" noChangeArrowheads="1"/>
          </p:cNvPicPr>
          <p:nvPr/>
        </p:nvPicPr>
        <p:blipFill>
          <a:blip r:embed="rId7"/>
          <a:srcRect/>
          <a:stretch>
            <a:fillRect/>
          </a:stretch>
        </p:blipFill>
        <p:spPr bwMode="auto">
          <a:xfrm>
            <a:off x="383630" y="4690968"/>
            <a:ext cx="2308398" cy="1800000"/>
          </a:xfrm>
          <a:prstGeom prst="rect">
            <a:avLst/>
          </a:prstGeom>
          <a:noFill/>
          <a:ln w="9525">
            <a:noFill/>
            <a:miter lim="800000"/>
            <a:headEnd/>
            <a:tailEnd/>
          </a:ln>
          <a:effectLst/>
        </p:spPr>
      </p:pic>
      <p:graphicFrame>
        <p:nvGraphicFramePr>
          <p:cNvPr id="8" name="表格 7">
            <a:extLst>
              <a:ext uri="{FF2B5EF4-FFF2-40B4-BE49-F238E27FC236}">
                <a16:creationId xmlns:a16="http://schemas.microsoft.com/office/drawing/2014/main" id="{32CF24CA-0A50-44A8-B73C-0E8548B877A6}"/>
              </a:ext>
            </a:extLst>
          </p:cNvPr>
          <p:cNvGraphicFramePr>
            <a:graphicFrameLocks noGrp="1"/>
          </p:cNvGraphicFramePr>
          <p:nvPr>
            <p:extLst>
              <p:ext uri="{D42A27DB-BD31-4B8C-83A1-F6EECF244321}">
                <p14:modId xmlns:p14="http://schemas.microsoft.com/office/powerpoint/2010/main" val="3829926793"/>
              </p:ext>
            </p:extLst>
          </p:nvPr>
        </p:nvGraphicFramePr>
        <p:xfrm>
          <a:off x="373892" y="1058755"/>
          <a:ext cx="5357849" cy="1412587"/>
        </p:xfrm>
        <a:graphic>
          <a:graphicData uri="http://schemas.openxmlformats.org/drawingml/2006/table">
            <a:tbl>
              <a:tblPr/>
              <a:tblGrid>
                <a:gridCol w="1090735">
                  <a:extLst>
                    <a:ext uri="{9D8B030D-6E8A-4147-A177-3AD203B41FA5}">
                      <a16:colId xmlns:a16="http://schemas.microsoft.com/office/drawing/2014/main" val="20000"/>
                    </a:ext>
                  </a:extLst>
                </a:gridCol>
                <a:gridCol w="1066269">
                  <a:extLst>
                    <a:ext uri="{9D8B030D-6E8A-4147-A177-3AD203B41FA5}">
                      <a16:colId xmlns:a16="http://schemas.microsoft.com/office/drawing/2014/main" val="20001"/>
                    </a:ext>
                  </a:extLst>
                </a:gridCol>
                <a:gridCol w="1117239">
                  <a:extLst>
                    <a:ext uri="{9D8B030D-6E8A-4147-A177-3AD203B41FA5}">
                      <a16:colId xmlns:a16="http://schemas.microsoft.com/office/drawing/2014/main" val="20002"/>
                    </a:ext>
                  </a:extLst>
                </a:gridCol>
                <a:gridCol w="1041803">
                  <a:extLst>
                    <a:ext uri="{9D8B030D-6E8A-4147-A177-3AD203B41FA5}">
                      <a16:colId xmlns:a16="http://schemas.microsoft.com/office/drawing/2014/main" val="20003"/>
                    </a:ext>
                  </a:extLst>
                </a:gridCol>
                <a:gridCol w="1041803">
                  <a:extLst>
                    <a:ext uri="{9D8B030D-6E8A-4147-A177-3AD203B41FA5}">
                      <a16:colId xmlns:a16="http://schemas.microsoft.com/office/drawing/2014/main" val="20004"/>
                    </a:ext>
                  </a:extLst>
                </a:gridCol>
              </a:tblGrid>
              <a:tr h="498187">
                <a:tc>
                  <a:txBody>
                    <a:bodyPr/>
                    <a:lstStyle/>
                    <a:p>
                      <a:pPr algn="ctr">
                        <a:lnSpc>
                          <a:spcPct val="105000"/>
                        </a:lnSpc>
                        <a:spcAft>
                          <a:spcPts val="0"/>
                        </a:spcAft>
                      </a:pPr>
                      <a:r>
                        <a:rPr lang="zh-CN" altLang="en-US" sz="1500" dirty="0">
                          <a:latin typeface="Times New Roman"/>
                          <a:ea typeface="宋体"/>
                        </a:rPr>
                        <a:t>电极直径</a:t>
                      </a:r>
                      <a:r>
                        <a:rPr lang="en-US" sz="1500" dirty="0">
                          <a:latin typeface="Times New Roman"/>
                          <a:ea typeface="宋体"/>
                        </a:rPr>
                        <a:t>/mm</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zh-CN" altLang="en-US" sz="1500" dirty="0">
                          <a:latin typeface="Times New Roman"/>
                          <a:ea typeface="宋体"/>
                        </a:rPr>
                        <a:t>间隙长度</a:t>
                      </a:r>
                      <a:r>
                        <a:rPr lang="en-US" sz="1500" dirty="0">
                          <a:latin typeface="Times New Roman"/>
                          <a:ea typeface="宋体"/>
                        </a:rPr>
                        <a:t>/mm</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zh-CN" altLang="en-US" sz="1500" dirty="0">
                          <a:latin typeface="Times New Roman"/>
                          <a:ea typeface="宋体"/>
                        </a:rPr>
                        <a:t>气压</a:t>
                      </a:r>
                      <a:r>
                        <a:rPr lang="en-US" sz="1500" dirty="0">
                          <a:latin typeface="Times New Roman"/>
                          <a:ea typeface="宋体"/>
                        </a:rPr>
                        <a:t>/MPa</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zh-CN" altLang="en-US" sz="1500" dirty="0">
                          <a:latin typeface="Times New Roman"/>
                          <a:ea typeface="宋体"/>
                        </a:rPr>
                        <a:t>电极面积</a:t>
                      </a:r>
                      <a:r>
                        <a:rPr lang="en-US" sz="1500" dirty="0">
                          <a:latin typeface="Times New Roman"/>
                          <a:ea typeface="宋体"/>
                        </a:rPr>
                        <a:t>/cm</a:t>
                      </a:r>
                      <a:r>
                        <a:rPr lang="en-US" sz="1500" baseline="30000" dirty="0">
                          <a:latin typeface="Times New Roman"/>
                          <a:ea typeface="宋体"/>
                        </a:rPr>
                        <a:t>2</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zh-CN" altLang="en-US" sz="1500" dirty="0">
                          <a:latin typeface="Times New Roman"/>
                          <a:ea typeface="宋体"/>
                        </a:rPr>
                        <a:t>场畸变系数</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3520">
                <a:tc>
                  <a:txBody>
                    <a:bodyPr/>
                    <a:lstStyle/>
                    <a:p>
                      <a:pPr algn="ctr">
                        <a:lnSpc>
                          <a:spcPct val="105000"/>
                        </a:lnSpc>
                        <a:spcAft>
                          <a:spcPts val="0"/>
                        </a:spcAft>
                      </a:pPr>
                      <a:r>
                        <a:rPr lang="en-US" sz="1500" dirty="0">
                          <a:solidFill>
                            <a:srgbClr val="FF0000"/>
                          </a:solidFill>
                          <a:latin typeface="Times New Roman"/>
                          <a:ea typeface="宋体"/>
                        </a:rPr>
                        <a:t>30</a:t>
                      </a:r>
                      <a:endParaRPr lang="zh-CN" sz="1500" dirty="0">
                        <a:solidFill>
                          <a:srgbClr val="FF0000"/>
                        </a:solidFill>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rowSpan="4">
                  <a:txBody>
                    <a:bodyPr/>
                    <a:lstStyle/>
                    <a:p>
                      <a:pPr algn="ctr">
                        <a:lnSpc>
                          <a:spcPct val="105000"/>
                        </a:lnSpc>
                        <a:spcAft>
                          <a:spcPts val="0"/>
                        </a:spcAft>
                      </a:pPr>
                      <a:r>
                        <a:rPr lang="en-US" sz="1500" dirty="0">
                          <a:latin typeface="Times New Roman"/>
                          <a:ea typeface="宋体"/>
                        </a:rPr>
                        <a:t>5</a:t>
                      </a:r>
                      <a:r>
                        <a:rPr lang="zh-CN" sz="1500" dirty="0">
                          <a:latin typeface="Times New Roman"/>
                          <a:ea typeface="宋体"/>
                        </a:rPr>
                        <a:t>±</a:t>
                      </a:r>
                      <a:r>
                        <a:rPr lang="en-US" sz="1500" dirty="0">
                          <a:latin typeface="Times New Roman"/>
                          <a:ea typeface="宋体"/>
                        </a:rPr>
                        <a:t>0.05</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lnSpc>
                          <a:spcPct val="105000"/>
                        </a:lnSpc>
                        <a:spcAft>
                          <a:spcPts val="0"/>
                        </a:spcAft>
                      </a:pPr>
                      <a:r>
                        <a:rPr lang="en-US" sz="1500" dirty="0">
                          <a:latin typeface="Times New Roman"/>
                          <a:ea typeface="宋体"/>
                        </a:rPr>
                        <a:t>0.255</a:t>
                      </a:r>
                      <a:r>
                        <a:rPr lang="zh-CN" sz="1500" dirty="0">
                          <a:latin typeface="Times New Roman"/>
                          <a:ea typeface="宋体"/>
                        </a:rPr>
                        <a:t>±</a:t>
                      </a:r>
                      <a:r>
                        <a:rPr lang="en-US" sz="1500" dirty="0">
                          <a:latin typeface="Times New Roman"/>
                          <a:ea typeface="宋体"/>
                        </a:rPr>
                        <a:t>0.002</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spcAft>
                          <a:spcPts val="0"/>
                        </a:spcAft>
                      </a:pPr>
                      <a:r>
                        <a:rPr lang="en-US" sz="1500" kern="0" dirty="0">
                          <a:latin typeface="Times New Roman"/>
                          <a:ea typeface="宋体"/>
                          <a:cs typeface="Times New Roman"/>
                        </a:rPr>
                        <a:t>7.06</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5000"/>
                        </a:lnSpc>
                        <a:spcAft>
                          <a:spcPts val="0"/>
                        </a:spcAft>
                      </a:pPr>
                      <a:r>
                        <a:rPr lang="en-US" sz="1500" dirty="0">
                          <a:latin typeface="Times New Roman"/>
                          <a:ea typeface="宋体"/>
                        </a:rPr>
                        <a:t>1.161</a:t>
                      </a:r>
                      <a:endParaRPr lang="zh-CN" sz="15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223520">
                <a:tc>
                  <a:txBody>
                    <a:bodyPr/>
                    <a:lstStyle/>
                    <a:p>
                      <a:pPr algn="ctr">
                        <a:lnSpc>
                          <a:spcPct val="105000"/>
                        </a:lnSpc>
                        <a:spcAft>
                          <a:spcPts val="0"/>
                        </a:spcAft>
                      </a:pPr>
                      <a:r>
                        <a:rPr lang="en-US" sz="1500" dirty="0">
                          <a:solidFill>
                            <a:srgbClr val="FF0000"/>
                          </a:solidFill>
                          <a:latin typeface="Times New Roman"/>
                          <a:ea typeface="宋体"/>
                        </a:rPr>
                        <a:t>35</a:t>
                      </a:r>
                      <a:endParaRPr lang="zh-CN" sz="1500" dirty="0">
                        <a:solidFill>
                          <a:srgbClr val="FF0000"/>
                        </a:solidFill>
                        <a:latin typeface="Times New Roman"/>
                        <a:ea typeface="宋体"/>
                      </a:endParaRPr>
                    </a:p>
                  </a:txBody>
                  <a:tcPr marL="68580" marR="68580" marT="0" marB="0" anchor="ctr">
                    <a:lnL>
                      <a:noFill/>
                    </a:lnL>
                    <a:lnR>
                      <a:noFill/>
                    </a:lnR>
                    <a:lnT>
                      <a:noFill/>
                    </a:lnT>
                    <a:lnB>
                      <a:noFill/>
                    </a:lnB>
                  </a:tcPr>
                </a:tc>
                <a:tc vMerge="1">
                  <a:txBody>
                    <a:bodyPr/>
                    <a:lstStyle/>
                    <a:p>
                      <a:endParaRPr lang="zh-CN" altLang="en-US"/>
                    </a:p>
                  </a:txBody>
                  <a:tcPr/>
                </a:tc>
                <a:tc vMerge="1">
                  <a:txBody>
                    <a:bodyPr/>
                    <a:lstStyle/>
                    <a:p>
                      <a:endParaRPr lang="zh-CN" altLang="en-US"/>
                    </a:p>
                  </a:txBody>
                  <a:tcPr/>
                </a:tc>
                <a:tc>
                  <a:txBody>
                    <a:bodyPr/>
                    <a:lstStyle/>
                    <a:p>
                      <a:pPr indent="0" algn="ctr">
                        <a:spcAft>
                          <a:spcPts val="0"/>
                        </a:spcAft>
                      </a:pPr>
                      <a:r>
                        <a:rPr lang="en-US" sz="1500" kern="0">
                          <a:latin typeface="Times New Roman"/>
                          <a:ea typeface="宋体"/>
                          <a:cs typeface="Times New Roman"/>
                        </a:rPr>
                        <a:t>9.62</a:t>
                      </a:r>
                      <a:endParaRPr lang="zh-CN" sz="1500" kern="100">
                        <a:latin typeface="Times New Roman"/>
                        <a:ea typeface="宋体"/>
                        <a:cs typeface="Times New Roman"/>
                      </a:endParaRPr>
                    </a:p>
                  </a:txBody>
                  <a:tcPr marL="68580" marR="68580" marT="0" marB="0" anchor="ctr">
                    <a:lnL>
                      <a:noFill/>
                    </a:lnL>
                    <a:lnR>
                      <a:noFill/>
                    </a:lnR>
                    <a:lnT>
                      <a:noFill/>
                    </a:lnT>
                    <a:lnB>
                      <a:noFill/>
                    </a:lnB>
                  </a:tcPr>
                </a:tc>
                <a:tc>
                  <a:txBody>
                    <a:bodyPr/>
                    <a:lstStyle/>
                    <a:p>
                      <a:pPr algn="ctr">
                        <a:lnSpc>
                          <a:spcPct val="105000"/>
                        </a:lnSpc>
                        <a:spcAft>
                          <a:spcPts val="0"/>
                        </a:spcAft>
                      </a:pPr>
                      <a:r>
                        <a:rPr lang="en-US" sz="1500" dirty="0">
                          <a:latin typeface="Times New Roman"/>
                          <a:ea typeface="宋体"/>
                        </a:rPr>
                        <a:t>1.154</a:t>
                      </a:r>
                      <a:endParaRPr lang="zh-CN" sz="1500" dirty="0">
                        <a:latin typeface="Times New Roman"/>
                        <a:ea typeface="宋体"/>
                      </a:endParaRPr>
                    </a:p>
                  </a:txBody>
                  <a:tcPr marL="68580" marR="68580" marT="0" marB="0" anchor="ctr">
                    <a:lnL>
                      <a:noFill/>
                    </a:lnL>
                    <a:lnR>
                      <a:noFill/>
                    </a:lnR>
                    <a:lnT>
                      <a:noFill/>
                    </a:lnT>
                    <a:lnB>
                      <a:noFill/>
                    </a:lnB>
                  </a:tcPr>
                </a:tc>
                <a:extLst>
                  <a:ext uri="{0D108BD9-81ED-4DB2-BD59-A6C34878D82A}">
                    <a16:rowId xmlns:a16="http://schemas.microsoft.com/office/drawing/2014/main" val="10002"/>
                  </a:ext>
                </a:extLst>
              </a:tr>
              <a:tr h="223520">
                <a:tc>
                  <a:txBody>
                    <a:bodyPr/>
                    <a:lstStyle/>
                    <a:p>
                      <a:pPr algn="ctr">
                        <a:lnSpc>
                          <a:spcPct val="105000"/>
                        </a:lnSpc>
                        <a:spcAft>
                          <a:spcPts val="0"/>
                        </a:spcAft>
                      </a:pPr>
                      <a:r>
                        <a:rPr lang="en-US" sz="1500" dirty="0">
                          <a:solidFill>
                            <a:srgbClr val="FF0000"/>
                          </a:solidFill>
                          <a:latin typeface="Times New Roman"/>
                          <a:ea typeface="宋体"/>
                        </a:rPr>
                        <a:t>40</a:t>
                      </a:r>
                      <a:endParaRPr lang="zh-CN" sz="1500" dirty="0">
                        <a:solidFill>
                          <a:srgbClr val="FF0000"/>
                        </a:solidFill>
                        <a:latin typeface="Times New Roman"/>
                        <a:ea typeface="宋体"/>
                      </a:endParaRPr>
                    </a:p>
                  </a:txBody>
                  <a:tcPr marL="68580" marR="68580" marT="0" marB="0" anchor="ctr">
                    <a:lnL>
                      <a:noFill/>
                    </a:lnL>
                    <a:lnR>
                      <a:noFill/>
                    </a:lnR>
                    <a:lnT>
                      <a:noFill/>
                    </a:lnT>
                    <a:lnB>
                      <a:noFill/>
                    </a:lnB>
                  </a:tcPr>
                </a:tc>
                <a:tc vMerge="1">
                  <a:txBody>
                    <a:bodyPr/>
                    <a:lstStyle/>
                    <a:p>
                      <a:endParaRPr lang="zh-CN" altLang="en-US"/>
                    </a:p>
                  </a:txBody>
                  <a:tcPr/>
                </a:tc>
                <a:tc vMerge="1">
                  <a:txBody>
                    <a:bodyPr/>
                    <a:lstStyle/>
                    <a:p>
                      <a:endParaRPr lang="zh-CN" altLang="en-US"/>
                    </a:p>
                  </a:txBody>
                  <a:tcPr/>
                </a:tc>
                <a:tc>
                  <a:txBody>
                    <a:bodyPr/>
                    <a:lstStyle/>
                    <a:p>
                      <a:pPr indent="0" algn="ctr">
                        <a:spcAft>
                          <a:spcPts val="0"/>
                        </a:spcAft>
                      </a:pPr>
                      <a:r>
                        <a:rPr lang="en-US" sz="1500" kern="0" dirty="0">
                          <a:latin typeface="Times New Roman"/>
                          <a:ea typeface="宋体"/>
                          <a:cs typeface="Times New Roman"/>
                        </a:rPr>
                        <a:t>12.56</a:t>
                      </a:r>
                      <a:endParaRPr lang="zh-CN" sz="1500" kern="100" dirty="0">
                        <a:latin typeface="Times New Roman"/>
                        <a:ea typeface="宋体"/>
                        <a:cs typeface="Times New Roman"/>
                      </a:endParaRPr>
                    </a:p>
                  </a:txBody>
                  <a:tcPr marL="68580" marR="68580" marT="0" marB="0" anchor="ctr">
                    <a:lnL>
                      <a:noFill/>
                    </a:lnL>
                    <a:lnR>
                      <a:noFill/>
                    </a:lnR>
                    <a:lnT>
                      <a:noFill/>
                    </a:lnT>
                    <a:lnB>
                      <a:noFill/>
                    </a:lnB>
                  </a:tcPr>
                </a:tc>
                <a:tc>
                  <a:txBody>
                    <a:bodyPr/>
                    <a:lstStyle/>
                    <a:p>
                      <a:pPr algn="ctr">
                        <a:lnSpc>
                          <a:spcPct val="105000"/>
                        </a:lnSpc>
                        <a:spcAft>
                          <a:spcPts val="0"/>
                        </a:spcAft>
                      </a:pPr>
                      <a:r>
                        <a:rPr lang="en-US" sz="1500">
                          <a:latin typeface="Times New Roman"/>
                          <a:ea typeface="宋体"/>
                        </a:rPr>
                        <a:t>1.146</a:t>
                      </a:r>
                      <a:endParaRPr lang="zh-CN" sz="1500">
                        <a:latin typeface="Times New Roman"/>
                        <a:ea typeface="宋体"/>
                      </a:endParaRPr>
                    </a:p>
                  </a:txBody>
                  <a:tcPr marL="68580" marR="68580" marT="0" marB="0" anchor="ctr">
                    <a:lnL>
                      <a:noFill/>
                    </a:lnL>
                    <a:lnR>
                      <a:noFill/>
                    </a:lnR>
                    <a:lnT>
                      <a:noFill/>
                    </a:lnT>
                    <a:lnB>
                      <a:noFill/>
                    </a:lnB>
                  </a:tcPr>
                </a:tc>
                <a:extLst>
                  <a:ext uri="{0D108BD9-81ED-4DB2-BD59-A6C34878D82A}">
                    <a16:rowId xmlns:a16="http://schemas.microsoft.com/office/drawing/2014/main" val="10003"/>
                  </a:ext>
                </a:extLst>
              </a:tr>
              <a:tr h="223520">
                <a:tc>
                  <a:txBody>
                    <a:bodyPr/>
                    <a:lstStyle/>
                    <a:p>
                      <a:pPr algn="ctr">
                        <a:lnSpc>
                          <a:spcPct val="105000"/>
                        </a:lnSpc>
                        <a:spcAft>
                          <a:spcPts val="0"/>
                        </a:spcAft>
                      </a:pPr>
                      <a:r>
                        <a:rPr lang="en-US" sz="1500" dirty="0">
                          <a:solidFill>
                            <a:srgbClr val="FF0000"/>
                          </a:solidFill>
                          <a:latin typeface="Times New Roman"/>
                          <a:ea typeface="宋体"/>
                        </a:rPr>
                        <a:t>45</a:t>
                      </a:r>
                      <a:endParaRPr lang="zh-CN" sz="1500" dirty="0">
                        <a:solidFill>
                          <a:srgbClr val="FF0000"/>
                        </a:solidFill>
                        <a:latin typeface="Times New Roman"/>
                        <a:ea typeface="宋体"/>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c>
                  <a:txBody>
                    <a:bodyPr/>
                    <a:lstStyle/>
                    <a:p>
                      <a:pPr indent="0" algn="ctr">
                        <a:spcAft>
                          <a:spcPts val="0"/>
                        </a:spcAft>
                      </a:pPr>
                      <a:r>
                        <a:rPr lang="en-US" sz="1500" kern="0" dirty="0">
                          <a:latin typeface="Times New Roman"/>
                          <a:ea typeface="宋体"/>
                          <a:cs typeface="Times New Roman"/>
                        </a:rPr>
                        <a:t>15.90</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en-US" sz="1500" dirty="0">
                          <a:latin typeface="Times New Roman"/>
                          <a:ea typeface="宋体"/>
                        </a:rPr>
                        <a:t>1.140</a:t>
                      </a:r>
                      <a:endParaRPr lang="zh-CN" sz="1500" dirty="0">
                        <a:latin typeface="Times New Roman"/>
                        <a:ea typeface="宋体"/>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文本框 8">
            <a:extLst>
              <a:ext uri="{FF2B5EF4-FFF2-40B4-BE49-F238E27FC236}">
                <a16:creationId xmlns:a16="http://schemas.microsoft.com/office/drawing/2014/main" id="{7E813382-B42A-4634-9F7E-388A2ED3F026}"/>
              </a:ext>
            </a:extLst>
          </p:cNvPr>
          <p:cNvSpPr txBox="1"/>
          <p:nvPr/>
        </p:nvSpPr>
        <p:spPr>
          <a:xfrm>
            <a:off x="5446548" y="1116013"/>
            <a:ext cx="3452057" cy="400110"/>
          </a:xfrm>
          <a:prstGeom prst="rect">
            <a:avLst/>
          </a:prstGeom>
          <a:noFill/>
        </p:spPr>
        <p:txBody>
          <a:bodyPr wrap="square" rtlCol="0">
            <a:spAutoFit/>
          </a:bodyPr>
          <a:lstStyle/>
          <a:p>
            <a:pPr algn="ctr"/>
            <a:r>
              <a:rPr lang="zh-CN" altLang="en-US" sz="2000" b="1" dirty="0"/>
              <a:t>调整电极直径</a:t>
            </a:r>
          </a:p>
        </p:txBody>
      </p:sp>
      <p:sp>
        <p:nvSpPr>
          <p:cNvPr id="10" name="TextBox 10">
            <a:extLst>
              <a:ext uri="{FF2B5EF4-FFF2-40B4-BE49-F238E27FC236}">
                <a16:creationId xmlns:a16="http://schemas.microsoft.com/office/drawing/2014/main" id="{1E8EC84C-D979-4466-BB30-5890F5546DD2}"/>
              </a:ext>
            </a:extLst>
          </p:cNvPr>
          <p:cNvSpPr txBox="1"/>
          <p:nvPr/>
        </p:nvSpPr>
        <p:spPr>
          <a:xfrm>
            <a:off x="5982936" y="2929223"/>
            <a:ext cx="2870454" cy="2947025"/>
          </a:xfrm>
          <a:prstGeom prst="rect">
            <a:avLst/>
          </a:prstGeom>
          <a:noFill/>
        </p:spPr>
        <p:txBody>
          <a:bodyPr wrap="square" rtlCol="0">
            <a:spAutoFit/>
          </a:bodyPr>
          <a:lstStyle/>
          <a:p>
            <a:pPr>
              <a:lnSpc>
                <a:spcPct val="150000"/>
              </a:lnSpc>
            </a:pPr>
            <a:r>
              <a:rPr lang="zh-CN" altLang="en-US" sz="1800" b="1" dirty="0"/>
              <a:t>随着电极直径的增加，开关在高电压下的放电概率减小。这是因为在背景辐射的影响下，随着</a:t>
            </a:r>
            <a:r>
              <a:rPr lang="zh-CN" altLang="en-US" sz="1800" b="1" dirty="0">
                <a:solidFill>
                  <a:srgbClr val="FF0000"/>
                </a:solidFill>
              </a:rPr>
              <a:t>开关区域体积增加</a:t>
            </a:r>
            <a:r>
              <a:rPr lang="zh-CN" altLang="en-US" sz="1800" b="1" dirty="0"/>
              <a:t>，单位时间内开关区域中产生的</a:t>
            </a:r>
            <a:r>
              <a:rPr lang="zh-CN" altLang="en-US" sz="1800" b="1" dirty="0">
                <a:solidFill>
                  <a:srgbClr val="FF0000"/>
                </a:solidFill>
              </a:rPr>
              <a:t>初始电子增加。</a:t>
            </a:r>
          </a:p>
        </p:txBody>
      </p:sp>
      <p:sp>
        <p:nvSpPr>
          <p:cNvPr id="11" name="TextBox 9">
            <a:extLst>
              <a:ext uri="{FF2B5EF4-FFF2-40B4-BE49-F238E27FC236}">
                <a16:creationId xmlns:a16="http://schemas.microsoft.com/office/drawing/2014/main" id="{60E0F1CD-DCA2-4EB4-BF3C-83588527BD9C}"/>
              </a:ext>
            </a:extLst>
          </p:cNvPr>
          <p:cNvSpPr txBox="1"/>
          <p:nvPr/>
        </p:nvSpPr>
        <p:spPr>
          <a:xfrm>
            <a:off x="4400712" y="4983994"/>
            <a:ext cx="1144719" cy="276999"/>
          </a:xfrm>
          <a:prstGeom prst="rect">
            <a:avLst/>
          </a:prstGeom>
          <a:noFill/>
        </p:spPr>
        <p:txBody>
          <a:bodyPr wrap="square" rtlCol="0">
            <a:spAutoFit/>
          </a:bodyPr>
          <a:lstStyle/>
          <a:p>
            <a:pPr algn="ctr"/>
            <a:r>
              <a:rPr lang="en-US" altLang="zh-CN" sz="1200" b="1" dirty="0">
                <a:latin typeface="Times New Roman" pitchFamily="18" charset="0"/>
                <a:cs typeface="Times New Roman" pitchFamily="18" charset="0"/>
              </a:rPr>
              <a:t>30mm</a:t>
            </a:r>
            <a:r>
              <a:rPr lang="zh-CN" altLang="en-US" sz="1200" b="1" dirty="0">
                <a:latin typeface="Times New Roman" pitchFamily="18" charset="0"/>
                <a:cs typeface="Times New Roman" pitchFamily="18" charset="0"/>
              </a:rPr>
              <a:t>电极</a:t>
            </a:r>
          </a:p>
        </p:txBody>
      </p:sp>
      <p:sp>
        <p:nvSpPr>
          <p:cNvPr id="12" name="TextBox 8">
            <a:extLst>
              <a:ext uri="{FF2B5EF4-FFF2-40B4-BE49-F238E27FC236}">
                <a16:creationId xmlns:a16="http://schemas.microsoft.com/office/drawing/2014/main" id="{B4671C09-7807-4676-AC08-B231AA097565}"/>
              </a:ext>
            </a:extLst>
          </p:cNvPr>
          <p:cNvSpPr txBox="1"/>
          <p:nvPr/>
        </p:nvSpPr>
        <p:spPr>
          <a:xfrm>
            <a:off x="1632115" y="4744277"/>
            <a:ext cx="1121371" cy="276999"/>
          </a:xfrm>
          <a:prstGeom prst="rect">
            <a:avLst/>
          </a:prstGeom>
          <a:noFill/>
        </p:spPr>
        <p:txBody>
          <a:bodyPr wrap="square" rtlCol="0">
            <a:spAutoFit/>
          </a:bodyPr>
          <a:lstStyle/>
          <a:p>
            <a:pPr algn="ctr"/>
            <a:r>
              <a:rPr lang="en-US" altLang="zh-CN" sz="1200" b="1" dirty="0">
                <a:latin typeface="Times New Roman" pitchFamily="18" charset="0"/>
                <a:cs typeface="Times New Roman" pitchFamily="18" charset="0"/>
              </a:rPr>
              <a:t>45mm</a:t>
            </a:r>
            <a:r>
              <a:rPr lang="zh-CN" altLang="en-US" sz="1200" b="1" dirty="0">
                <a:latin typeface="Times New Roman" pitchFamily="18" charset="0"/>
                <a:cs typeface="Times New Roman" pitchFamily="18" charset="0"/>
              </a:rPr>
              <a:t>电极</a:t>
            </a:r>
          </a:p>
        </p:txBody>
      </p:sp>
      <p:sp>
        <p:nvSpPr>
          <p:cNvPr id="13" name="文本框 12">
            <a:extLst>
              <a:ext uri="{FF2B5EF4-FFF2-40B4-BE49-F238E27FC236}">
                <a16:creationId xmlns:a16="http://schemas.microsoft.com/office/drawing/2014/main" id="{0F842590-ED9D-404C-9330-C14BA1DE848D}"/>
              </a:ext>
            </a:extLst>
          </p:cNvPr>
          <p:cNvSpPr txBox="1"/>
          <p:nvPr/>
        </p:nvSpPr>
        <p:spPr>
          <a:xfrm>
            <a:off x="1871047" y="3165656"/>
            <a:ext cx="1008112" cy="276999"/>
          </a:xfrm>
          <a:prstGeom prst="rect">
            <a:avLst/>
          </a:prstGeom>
          <a:noFill/>
        </p:spPr>
        <p:txBody>
          <a:bodyPr wrap="square" rtlCol="0">
            <a:spAutoFit/>
          </a:bodyPr>
          <a:lstStyle/>
          <a:p>
            <a:pPr algn="ctr"/>
            <a:r>
              <a:rPr lang="zh-CN" altLang="en-US" sz="1200" b="1" dirty="0"/>
              <a:t>实验结果</a:t>
            </a:r>
          </a:p>
        </p:txBody>
      </p:sp>
      <p:sp>
        <p:nvSpPr>
          <p:cNvPr id="14" name="文本框 13">
            <a:extLst>
              <a:ext uri="{FF2B5EF4-FFF2-40B4-BE49-F238E27FC236}">
                <a16:creationId xmlns:a16="http://schemas.microsoft.com/office/drawing/2014/main" id="{BBE73B3B-A9AA-4073-9397-064B0C87D5D4}"/>
              </a:ext>
            </a:extLst>
          </p:cNvPr>
          <p:cNvSpPr txBox="1"/>
          <p:nvPr/>
        </p:nvSpPr>
        <p:spPr>
          <a:xfrm>
            <a:off x="4444729" y="3165655"/>
            <a:ext cx="1056686" cy="276999"/>
          </a:xfrm>
          <a:prstGeom prst="rect">
            <a:avLst/>
          </a:prstGeom>
          <a:noFill/>
        </p:spPr>
        <p:txBody>
          <a:bodyPr wrap="square" rtlCol="0">
            <a:spAutoFit/>
          </a:bodyPr>
          <a:lstStyle/>
          <a:p>
            <a:pPr algn="ctr"/>
            <a:r>
              <a:rPr lang="zh-CN" altLang="en-US" sz="1200" b="1" dirty="0"/>
              <a:t>计算结果</a:t>
            </a:r>
          </a:p>
        </p:txBody>
      </p:sp>
    </p:spTree>
    <p:extLst>
      <p:ext uri="{BB962C8B-B14F-4D97-AF65-F5344CB8AC3E}">
        <p14:creationId xmlns:p14="http://schemas.microsoft.com/office/powerpoint/2010/main" val="34456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ChangeArrowheads="1"/>
          </p:cNvSpPr>
          <p:nvPr/>
        </p:nvSpPr>
        <p:spPr bwMode="auto">
          <a:xfrm>
            <a:off x="-300831" y="-200399"/>
            <a:ext cx="184624" cy="47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7" tIns="45695" rIns="91387" bIns="45695" anchor="ctr">
            <a:spAutoFit/>
          </a:bodyPr>
          <a:lstStyle>
            <a:lvl1pPr defTabSz="1262063" eaLnBrk="0" hangingPunct="0">
              <a:defRPr sz="800">
                <a:solidFill>
                  <a:schemeClr val="tx1"/>
                </a:solidFill>
                <a:latin typeface="Arial" panose="020B0604020202020204" pitchFamily="34" charset="0"/>
                <a:ea typeface="宋体" panose="02010600030101010101" pitchFamily="2" charset="-122"/>
              </a:defRPr>
            </a:lvl1pPr>
            <a:lvl2pPr marL="742950" indent="-285750" defTabSz="1262063" eaLnBrk="0" hangingPunct="0">
              <a:defRPr sz="800">
                <a:solidFill>
                  <a:schemeClr val="tx1"/>
                </a:solidFill>
                <a:latin typeface="Arial" panose="020B0604020202020204" pitchFamily="34" charset="0"/>
                <a:ea typeface="宋体" panose="02010600030101010101" pitchFamily="2" charset="-122"/>
              </a:defRPr>
            </a:lvl2pPr>
            <a:lvl3pPr marL="1143000" indent="-228600" defTabSz="1262063" eaLnBrk="0" hangingPunct="0">
              <a:defRPr sz="800">
                <a:solidFill>
                  <a:schemeClr val="tx1"/>
                </a:solidFill>
                <a:latin typeface="Arial" panose="020B0604020202020204" pitchFamily="34" charset="0"/>
                <a:ea typeface="宋体" panose="02010600030101010101" pitchFamily="2" charset="-122"/>
              </a:defRPr>
            </a:lvl3pPr>
            <a:lvl4pPr marL="1600200" indent="-228600" defTabSz="1262063" eaLnBrk="0" hangingPunct="0">
              <a:defRPr sz="800">
                <a:solidFill>
                  <a:schemeClr val="tx1"/>
                </a:solidFill>
                <a:latin typeface="Arial" panose="020B0604020202020204" pitchFamily="34" charset="0"/>
                <a:ea typeface="宋体" panose="02010600030101010101" pitchFamily="2" charset="-122"/>
              </a:defRPr>
            </a:lvl4pPr>
            <a:lvl5pPr marL="2057400" indent="-228600" defTabSz="1262063" eaLnBrk="0" hangingPunct="0">
              <a:defRPr sz="800">
                <a:solidFill>
                  <a:schemeClr val="tx1"/>
                </a:solidFill>
                <a:latin typeface="Arial" panose="020B0604020202020204" pitchFamily="34" charset="0"/>
                <a:ea typeface="宋体" panose="02010600030101010101" pitchFamily="2" charset="-122"/>
              </a:defRPr>
            </a:lvl5pPr>
            <a:lvl6pPr marL="25146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6pPr>
            <a:lvl7pPr marL="29718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7pPr>
            <a:lvl8pPr marL="34290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8pPr>
            <a:lvl9pPr marL="38862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9pPr>
          </a:lstStyle>
          <a:p>
            <a:pPr eaLnBrk="1" hangingPunct="1"/>
            <a:endParaRPr lang="zh-CN" altLang="en-US" sz="2500"/>
          </a:p>
        </p:txBody>
      </p:sp>
      <p:sp>
        <p:nvSpPr>
          <p:cNvPr id="5123" name="Rectangle 14"/>
          <p:cNvSpPr>
            <a:spLocks noChangeArrowheads="1"/>
          </p:cNvSpPr>
          <p:nvPr/>
        </p:nvSpPr>
        <p:spPr bwMode="auto">
          <a:xfrm>
            <a:off x="-300831" y="-200399"/>
            <a:ext cx="184624" cy="477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87" tIns="45695" rIns="91387" bIns="45695" anchor="ctr">
            <a:spAutoFit/>
          </a:bodyPr>
          <a:lstStyle>
            <a:lvl1pPr defTabSz="1262063" eaLnBrk="0" hangingPunct="0">
              <a:defRPr sz="800">
                <a:solidFill>
                  <a:schemeClr val="tx1"/>
                </a:solidFill>
                <a:latin typeface="Arial" panose="020B0604020202020204" pitchFamily="34" charset="0"/>
                <a:ea typeface="宋体" panose="02010600030101010101" pitchFamily="2" charset="-122"/>
              </a:defRPr>
            </a:lvl1pPr>
            <a:lvl2pPr marL="742950" indent="-285750" defTabSz="1262063" eaLnBrk="0" hangingPunct="0">
              <a:defRPr sz="800">
                <a:solidFill>
                  <a:schemeClr val="tx1"/>
                </a:solidFill>
                <a:latin typeface="Arial" panose="020B0604020202020204" pitchFamily="34" charset="0"/>
                <a:ea typeface="宋体" panose="02010600030101010101" pitchFamily="2" charset="-122"/>
              </a:defRPr>
            </a:lvl2pPr>
            <a:lvl3pPr marL="1143000" indent="-228600" defTabSz="1262063" eaLnBrk="0" hangingPunct="0">
              <a:defRPr sz="800">
                <a:solidFill>
                  <a:schemeClr val="tx1"/>
                </a:solidFill>
                <a:latin typeface="Arial" panose="020B0604020202020204" pitchFamily="34" charset="0"/>
                <a:ea typeface="宋体" panose="02010600030101010101" pitchFamily="2" charset="-122"/>
              </a:defRPr>
            </a:lvl3pPr>
            <a:lvl4pPr marL="1600200" indent="-228600" defTabSz="1262063" eaLnBrk="0" hangingPunct="0">
              <a:defRPr sz="800">
                <a:solidFill>
                  <a:schemeClr val="tx1"/>
                </a:solidFill>
                <a:latin typeface="Arial" panose="020B0604020202020204" pitchFamily="34" charset="0"/>
                <a:ea typeface="宋体" panose="02010600030101010101" pitchFamily="2" charset="-122"/>
              </a:defRPr>
            </a:lvl4pPr>
            <a:lvl5pPr marL="2057400" indent="-228600" defTabSz="1262063" eaLnBrk="0" hangingPunct="0">
              <a:defRPr sz="800">
                <a:solidFill>
                  <a:schemeClr val="tx1"/>
                </a:solidFill>
                <a:latin typeface="Arial" panose="020B0604020202020204" pitchFamily="34" charset="0"/>
                <a:ea typeface="宋体" panose="02010600030101010101" pitchFamily="2" charset="-122"/>
              </a:defRPr>
            </a:lvl5pPr>
            <a:lvl6pPr marL="25146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6pPr>
            <a:lvl7pPr marL="29718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7pPr>
            <a:lvl8pPr marL="34290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8pPr>
            <a:lvl9pPr marL="3886200" indent="-228600" defTabSz="1262063"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9pPr>
          </a:lstStyle>
          <a:p>
            <a:pPr eaLnBrk="1" hangingPunct="1"/>
            <a:endParaRPr lang="zh-CN" altLang="en-US" sz="2500"/>
          </a:p>
        </p:txBody>
      </p:sp>
      <p:sp>
        <p:nvSpPr>
          <p:cNvPr id="5126" name="Rectangle 330"/>
          <p:cNvSpPr>
            <a:spLocks noChangeArrowheads="1"/>
          </p:cNvSpPr>
          <p:nvPr/>
        </p:nvSpPr>
        <p:spPr bwMode="auto">
          <a:xfrm>
            <a:off x="-300828" y="1786343"/>
            <a:ext cx="184731" cy="193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800">
                <a:solidFill>
                  <a:schemeClr val="tx1"/>
                </a:solidFill>
                <a:latin typeface="Arial" panose="020B0604020202020204" pitchFamily="34" charset="0"/>
                <a:ea typeface="宋体" panose="02010600030101010101" pitchFamily="2" charset="-122"/>
              </a:defRPr>
            </a:lvl1pPr>
            <a:lvl2pPr marL="742950" indent="-285750" eaLnBrk="0" hangingPunct="0">
              <a:defRPr sz="800">
                <a:solidFill>
                  <a:schemeClr val="tx1"/>
                </a:solidFill>
                <a:latin typeface="Arial" panose="020B0604020202020204" pitchFamily="34" charset="0"/>
                <a:ea typeface="宋体" panose="02010600030101010101" pitchFamily="2" charset="-122"/>
              </a:defRPr>
            </a:lvl2pPr>
            <a:lvl3pPr marL="1143000" indent="-228600" eaLnBrk="0" hangingPunct="0">
              <a:defRPr sz="800">
                <a:solidFill>
                  <a:schemeClr val="tx1"/>
                </a:solidFill>
                <a:latin typeface="Arial" panose="020B0604020202020204" pitchFamily="34" charset="0"/>
                <a:ea typeface="宋体" panose="02010600030101010101" pitchFamily="2" charset="-122"/>
              </a:defRPr>
            </a:lvl3pPr>
            <a:lvl4pPr marL="1600200" indent="-228600" eaLnBrk="0" hangingPunct="0">
              <a:defRPr sz="800">
                <a:solidFill>
                  <a:schemeClr val="tx1"/>
                </a:solidFill>
                <a:latin typeface="Arial" panose="020B0604020202020204" pitchFamily="34" charset="0"/>
                <a:ea typeface="宋体" panose="02010600030101010101" pitchFamily="2" charset="-122"/>
              </a:defRPr>
            </a:lvl4pPr>
            <a:lvl5pPr marL="2057400" indent="-228600" eaLnBrk="0" hangingPunct="0">
              <a:defRPr sz="8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a:solidFill>
                  <a:schemeClr val="tx1"/>
                </a:solidFill>
                <a:latin typeface="Arial" panose="020B0604020202020204" pitchFamily="34" charset="0"/>
                <a:ea typeface="宋体" panose="02010600030101010101" pitchFamily="2" charset="-122"/>
              </a:defRPr>
            </a:lvl9pPr>
          </a:lstStyle>
          <a:p>
            <a:br>
              <a:rPr lang="zh-CN" altLang="en-US" sz="1200">
                <a:solidFill>
                  <a:srgbClr val="000000"/>
                </a:solidFill>
                <a:ea typeface="黑体" panose="02010609060101010101" pitchFamily="49" charset="-122"/>
              </a:rPr>
            </a:br>
            <a:endParaRPr lang="zh-CN" altLang="en-US"/>
          </a:p>
          <a:p>
            <a:endParaRPr lang="zh-CN" altLang="en-US"/>
          </a:p>
          <a:p>
            <a:endParaRPr lang="zh-CN" altLang="en-US" sz="9201"/>
          </a:p>
        </p:txBody>
      </p:sp>
      <p:sp>
        <p:nvSpPr>
          <p:cNvPr id="6" name="标题 1"/>
          <p:cNvSpPr txBox="1">
            <a:spLocks/>
          </p:cNvSpPr>
          <p:nvPr/>
        </p:nvSpPr>
        <p:spPr>
          <a:xfrm>
            <a:off x="202377" y="1205692"/>
            <a:ext cx="8229600" cy="642935"/>
          </a:xfrm>
          <a:prstGeom prst="rect">
            <a:avLst/>
          </a:prstGeom>
        </p:spPr>
        <p:txBody>
          <a:bodyPr/>
          <a:lstStyle/>
          <a:p>
            <a:pPr defTabSz="311147" eaLnBrk="0" hangingPunct="0">
              <a:defRPr/>
            </a:pPr>
            <a:r>
              <a:rPr lang="zh-CN" altLang="en-US" sz="3200" kern="0" dirty="0">
                <a:solidFill>
                  <a:srgbClr val="FF0000"/>
                </a:solidFill>
                <a:latin typeface="Times New Roman" pitchFamily="18" charset="0"/>
                <a:ea typeface="黑体" pitchFamily="2" charset="-122"/>
                <a:cs typeface="Times New Roman" pitchFamily="18" charset="0"/>
              </a:rPr>
              <a:t>报告内容</a:t>
            </a:r>
          </a:p>
        </p:txBody>
      </p:sp>
      <p:sp>
        <p:nvSpPr>
          <p:cNvPr id="7" name="内容占位符 2"/>
          <p:cNvSpPr>
            <a:spLocks noGrp="1"/>
          </p:cNvSpPr>
          <p:nvPr>
            <p:ph sz="quarter" idx="13"/>
          </p:nvPr>
        </p:nvSpPr>
        <p:spPr>
          <a:xfrm>
            <a:off x="345254" y="2052118"/>
            <a:ext cx="8786875" cy="3714776"/>
          </a:xfrm>
        </p:spPr>
        <p:txBody>
          <a:bodyPr/>
          <a:lstStyle/>
          <a:p>
            <a:pPr algn="l">
              <a:lnSpc>
                <a:spcPct val="150000"/>
              </a:lnSpc>
              <a:buFont typeface="Wingdings" pitchFamily="2" charset="2"/>
              <a:buChar char="Ø"/>
            </a:pPr>
            <a:r>
              <a:rPr lang="zh-CN" altLang="en-US" sz="2800" b="1" dirty="0">
                <a:latin typeface="Times New Roman" pitchFamily="18" charset="0"/>
                <a:ea typeface="黑体" pitchFamily="2" charset="-122"/>
                <a:cs typeface="Times New Roman" pitchFamily="18" charset="0"/>
              </a:rPr>
              <a:t>研究背景</a:t>
            </a:r>
            <a:endParaRPr lang="en-US" altLang="zh-CN" sz="2800" b="1" dirty="0">
              <a:latin typeface="Times New Roman" pitchFamily="18" charset="0"/>
              <a:ea typeface="黑体" pitchFamily="2" charset="-122"/>
              <a:cs typeface="Times New Roman" pitchFamily="18" charset="0"/>
            </a:endParaRPr>
          </a:p>
          <a:p>
            <a:pPr algn="l">
              <a:lnSpc>
                <a:spcPct val="150000"/>
              </a:lnSpc>
              <a:buFont typeface="Wingdings" pitchFamily="2" charset="2"/>
              <a:buChar char="Ø"/>
            </a:pPr>
            <a:r>
              <a:rPr lang="zh-CN" altLang="en-US" sz="2800" b="1" dirty="0">
                <a:latin typeface="Times New Roman" pitchFamily="18" charset="0"/>
                <a:ea typeface="黑体" pitchFamily="2" charset="-122"/>
                <a:cs typeface="Times New Roman" pitchFamily="18" charset="0"/>
              </a:rPr>
              <a:t>开关自放电特性计算模型</a:t>
            </a:r>
            <a:endParaRPr lang="en-US" altLang="zh-CN" sz="2800" b="1" dirty="0">
              <a:latin typeface="Times New Roman" pitchFamily="18" charset="0"/>
              <a:ea typeface="黑体" pitchFamily="2" charset="-122"/>
              <a:cs typeface="Times New Roman" pitchFamily="18" charset="0"/>
            </a:endParaRPr>
          </a:p>
          <a:p>
            <a:pPr algn="l">
              <a:lnSpc>
                <a:spcPct val="150000"/>
              </a:lnSpc>
              <a:buFont typeface="Wingdings" pitchFamily="2" charset="2"/>
              <a:buChar char="Ø"/>
            </a:pPr>
            <a:r>
              <a:rPr lang="zh-CN" altLang="en-US" sz="2800" b="1" dirty="0">
                <a:latin typeface="Times New Roman" pitchFamily="18" charset="0"/>
                <a:ea typeface="黑体" pitchFamily="2" charset="-122"/>
                <a:cs typeface="Times New Roman" pitchFamily="18" charset="0"/>
              </a:rPr>
              <a:t>实验与模型验证</a:t>
            </a:r>
            <a:endParaRPr lang="en-US" altLang="zh-CN" sz="2800" b="1" dirty="0">
              <a:latin typeface="Times New Roman" pitchFamily="18" charset="0"/>
              <a:ea typeface="黑体" pitchFamily="2" charset="-122"/>
              <a:cs typeface="Times New Roman" pitchFamily="18" charset="0"/>
            </a:endParaRPr>
          </a:p>
          <a:p>
            <a:pPr algn="l">
              <a:lnSpc>
                <a:spcPct val="150000"/>
              </a:lnSpc>
              <a:buFont typeface="Wingdings" pitchFamily="2" charset="2"/>
              <a:buChar char="Ø"/>
            </a:pPr>
            <a:r>
              <a:rPr lang="zh-CN" altLang="en-US" sz="2800" b="1" dirty="0">
                <a:latin typeface="Times New Roman" pitchFamily="18" charset="0"/>
                <a:ea typeface="黑体" pitchFamily="2" charset="-122"/>
                <a:cs typeface="Times New Roman" pitchFamily="18" charset="0"/>
              </a:rPr>
              <a:t>开关寿命评估</a:t>
            </a:r>
            <a:endParaRPr lang="en-US" altLang="zh-CN" sz="2800" b="1" dirty="0">
              <a:latin typeface="Times New Roman" pitchFamily="18" charset="0"/>
              <a:ea typeface="黑体" pitchFamily="2" charset="-122"/>
              <a:cs typeface="Times New Roman" pitchFamily="18" charset="0"/>
            </a:endParaRPr>
          </a:p>
          <a:p>
            <a:pPr algn="l">
              <a:lnSpc>
                <a:spcPct val="150000"/>
              </a:lnSpc>
              <a:buFont typeface="Wingdings" pitchFamily="2" charset="2"/>
              <a:buChar char="Ø"/>
            </a:pPr>
            <a:r>
              <a:rPr lang="zh-CN" altLang="en-US" sz="2800" b="1" dirty="0">
                <a:latin typeface="Times New Roman" pitchFamily="18" charset="0"/>
                <a:ea typeface="黑体" pitchFamily="2" charset="-122"/>
                <a:cs typeface="Times New Roman" pitchFamily="18" charset="0"/>
              </a:rPr>
              <a:t>主要结论</a:t>
            </a:r>
            <a:endParaRPr lang="en-US" altLang="zh-CN" sz="2800" b="1" dirty="0">
              <a:latin typeface="Times New Roman" pitchFamily="18" charset="0"/>
              <a:ea typeface="黑体" pitchFamily="2" charset="-122"/>
              <a:cs typeface="Times New Roman" pitchFamily="18" charset="0"/>
            </a:endParaRPr>
          </a:p>
          <a:p>
            <a:endParaRPr lang="zh-CN" altLang="en-US" dirty="0"/>
          </a:p>
        </p:txBody>
      </p:sp>
    </p:spTree>
  </p:cSld>
  <p:clrMapOvr>
    <a:masterClrMapping/>
  </p:clrMapOvr>
  <p:transition advTm="4187"/>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DF7D8079-E5A7-4B8F-959A-08D06D2E0CC8}"/>
              </a:ext>
            </a:extLst>
          </p:cNvPr>
          <p:cNvGraphicFramePr>
            <a:graphicFrameLocks noGrp="1"/>
          </p:cNvGraphicFramePr>
          <p:nvPr>
            <p:extLst>
              <p:ext uri="{D42A27DB-BD31-4B8C-83A1-F6EECF244321}">
                <p14:modId xmlns:p14="http://schemas.microsoft.com/office/powerpoint/2010/main" val="3831992932"/>
              </p:ext>
            </p:extLst>
          </p:nvPr>
        </p:nvGraphicFramePr>
        <p:xfrm>
          <a:off x="479201" y="1686232"/>
          <a:ext cx="4968552" cy="1529419"/>
        </p:xfrm>
        <a:graphic>
          <a:graphicData uri="http://schemas.openxmlformats.org/drawingml/2006/table">
            <a:tbl>
              <a:tblPr/>
              <a:tblGrid>
                <a:gridCol w="864095">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720081">
                  <a:extLst>
                    <a:ext uri="{9D8B030D-6E8A-4147-A177-3AD203B41FA5}">
                      <a16:colId xmlns:a16="http://schemas.microsoft.com/office/drawing/2014/main" val="20004"/>
                    </a:ext>
                  </a:extLst>
                </a:gridCol>
              </a:tblGrid>
              <a:tr h="788755">
                <a:tc>
                  <a:txBody>
                    <a:bodyPr/>
                    <a:lstStyle/>
                    <a:p>
                      <a:pPr indent="0" algn="ctr">
                        <a:lnSpc>
                          <a:spcPts val="1600"/>
                        </a:lnSpc>
                        <a:spcAft>
                          <a:spcPts val="0"/>
                        </a:spcAft>
                      </a:pPr>
                      <a:r>
                        <a:rPr lang="zh-CN" sz="1500" kern="0" dirty="0">
                          <a:latin typeface="Times New Roman"/>
                          <a:ea typeface="宋体"/>
                          <a:cs typeface="Times New Roman"/>
                        </a:rPr>
                        <a:t>电极直径</a:t>
                      </a:r>
                      <a:endParaRPr lang="zh-CN" sz="1500" kern="100" dirty="0">
                        <a:latin typeface="Times New Roman"/>
                        <a:ea typeface="宋体"/>
                        <a:cs typeface="Times New Roman"/>
                      </a:endParaRPr>
                    </a:p>
                    <a:p>
                      <a:pPr indent="0" algn="ctr">
                        <a:lnSpc>
                          <a:spcPts val="1600"/>
                        </a:lnSpc>
                        <a:spcAft>
                          <a:spcPts val="0"/>
                        </a:spcAft>
                      </a:pPr>
                      <a:r>
                        <a:rPr lang="en-US" sz="1500" kern="0" dirty="0">
                          <a:latin typeface="Times New Roman"/>
                          <a:ea typeface="宋体"/>
                          <a:cs typeface="Times New Roman"/>
                        </a:rPr>
                        <a:t>(mm)</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500" kern="0" dirty="0">
                          <a:latin typeface="Times New Roman"/>
                          <a:ea typeface="宋体"/>
                          <a:cs typeface="Times New Roman"/>
                        </a:rPr>
                        <a:t>间隙长度</a:t>
                      </a:r>
                      <a:endParaRPr lang="zh-CN" sz="1500" kern="100" dirty="0">
                        <a:latin typeface="Times New Roman"/>
                        <a:ea typeface="宋体"/>
                        <a:cs typeface="Times New Roman"/>
                      </a:endParaRPr>
                    </a:p>
                    <a:p>
                      <a:pPr indent="0" algn="ctr">
                        <a:lnSpc>
                          <a:spcPts val="1600"/>
                        </a:lnSpc>
                        <a:spcAft>
                          <a:spcPts val="0"/>
                        </a:spcAft>
                      </a:pPr>
                      <a:r>
                        <a:rPr lang="en-US" sz="1500" kern="0" dirty="0">
                          <a:latin typeface="Times New Roman"/>
                          <a:ea typeface="宋体"/>
                          <a:cs typeface="Times New Roman"/>
                        </a:rPr>
                        <a:t>(mm)</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500" kern="0">
                          <a:latin typeface="Times New Roman"/>
                          <a:ea typeface="宋体"/>
                          <a:cs typeface="Times New Roman"/>
                        </a:rPr>
                        <a:t>工作气压</a:t>
                      </a:r>
                      <a:endParaRPr lang="zh-CN" sz="1500" kern="100">
                        <a:latin typeface="Times New Roman"/>
                        <a:ea typeface="宋体"/>
                        <a:cs typeface="Times New Roman"/>
                      </a:endParaRPr>
                    </a:p>
                    <a:p>
                      <a:pPr indent="0" algn="ctr">
                        <a:lnSpc>
                          <a:spcPts val="1600"/>
                        </a:lnSpc>
                        <a:spcAft>
                          <a:spcPts val="0"/>
                        </a:spcAft>
                      </a:pPr>
                      <a:r>
                        <a:rPr lang="en-US" sz="1500" kern="0">
                          <a:latin typeface="Times New Roman"/>
                          <a:ea typeface="宋体"/>
                          <a:cs typeface="Times New Roman"/>
                        </a:rPr>
                        <a:t>(MPa)</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i="1" kern="100" dirty="0" err="1">
                          <a:latin typeface="Times New Roman"/>
                          <a:ea typeface="宋体"/>
                          <a:cs typeface="Times New Roman"/>
                        </a:rPr>
                        <a:t>U</a:t>
                      </a:r>
                      <a:r>
                        <a:rPr lang="en-US" sz="1500" kern="100" baseline="-25000" dirty="0" err="1">
                          <a:latin typeface="Times New Roman"/>
                          <a:ea typeface="宋体"/>
                          <a:cs typeface="Times New Roman"/>
                        </a:rPr>
                        <a:t>mean</a:t>
                      </a:r>
                      <a:r>
                        <a:rPr lang="en-US" sz="1500" kern="100" dirty="0">
                          <a:latin typeface="Times New Roman"/>
                          <a:ea typeface="宋体"/>
                          <a:cs typeface="Times New Roman"/>
                        </a:rPr>
                        <a:t>(kV)</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i="1" kern="100">
                          <a:latin typeface="Times New Roman"/>
                          <a:ea typeface="宋体"/>
                          <a:cs typeface="Times New Roman"/>
                        </a:rPr>
                        <a:t>σ</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6888">
                <a:tc rowSpan="3">
                  <a:txBody>
                    <a:bodyPr/>
                    <a:lstStyle/>
                    <a:p>
                      <a:pPr indent="0" algn="ctr">
                        <a:lnSpc>
                          <a:spcPts val="1600"/>
                        </a:lnSpc>
                        <a:spcAft>
                          <a:spcPts val="0"/>
                        </a:spcAft>
                      </a:pPr>
                      <a:r>
                        <a:rPr lang="en-US" sz="1500" kern="0">
                          <a:latin typeface="Times New Roman"/>
                          <a:ea typeface="宋体"/>
                          <a:cs typeface="Times New Roman"/>
                        </a:rPr>
                        <a:t>30</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5</a:t>
                      </a:r>
                      <a:r>
                        <a:rPr lang="zh-CN" sz="1500" kern="0">
                          <a:latin typeface="Times New Roman"/>
                          <a:ea typeface="宋体"/>
                          <a:cs typeface="Times New Roman"/>
                        </a:rPr>
                        <a:t>±</a:t>
                      </a:r>
                      <a:r>
                        <a:rPr lang="en-US" sz="1500" kern="0">
                          <a:latin typeface="Times New Roman"/>
                          <a:ea typeface="宋体"/>
                          <a:cs typeface="Times New Roman"/>
                        </a:rPr>
                        <a:t>0.05</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0.255</a:t>
                      </a:r>
                      <a:r>
                        <a:rPr lang="zh-CN" sz="1500" kern="0" dirty="0">
                          <a:latin typeface="Times New Roman"/>
                          <a:ea typeface="宋体"/>
                          <a:cs typeface="Times New Roman"/>
                        </a:rPr>
                        <a:t>±</a:t>
                      </a:r>
                      <a:r>
                        <a:rPr lang="en-US" sz="1500" kern="0" dirty="0">
                          <a:latin typeface="Times New Roman"/>
                          <a:ea typeface="宋体"/>
                          <a:cs typeface="Times New Roman"/>
                        </a:rPr>
                        <a:t>0.001</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41.32</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100">
                          <a:latin typeface="Times New Roman"/>
                          <a:ea typeface="宋体"/>
                          <a:cs typeface="Times New Roman"/>
                        </a:rPr>
                        <a:t>3.48%</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246888">
                <a:tc vMerge="1">
                  <a:txBody>
                    <a:bodyPr/>
                    <a:lstStyle/>
                    <a:p>
                      <a:endParaRPr lang="zh-CN" altLang="en-US"/>
                    </a:p>
                  </a:txBody>
                  <a:tcPr/>
                </a:tc>
                <a:tc>
                  <a:txBody>
                    <a:bodyPr/>
                    <a:lstStyle/>
                    <a:p>
                      <a:pPr indent="0" algn="ctr">
                        <a:lnSpc>
                          <a:spcPts val="1600"/>
                        </a:lnSpc>
                        <a:spcAft>
                          <a:spcPts val="0"/>
                        </a:spcAft>
                      </a:pPr>
                      <a:r>
                        <a:rPr lang="en-US" sz="1500" kern="0">
                          <a:latin typeface="Times New Roman"/>
                          <a:ea typeface="宋体"/>
                          <a:cs typeface="Times New Roman"/>
                        </a:rPr>
                        <a:t>9</a:t>
                      </a:r>
                      <a:r>
                        <a:rPr lang="zh-CN" sz="1500" kern="0">
                          <a:latin typeface="Times New Roman"/>
                          <a:ea typeface="宋体"/>
                          <a:cs typeface="Times New Roman"/>
                        </a:rPr>
                        <a:t>±</a:t>
                      </a:r>
                      <a:r>
                        <a:rPr lang="en-US" sz="1500" kern="0">
                          <a:latin typeface="Times New Roman"/>
                          <a:ea typeface="宋体"/>
                          <a:cs typeface="Times New Roman"/>
                        </a:rPr>
                        <a:t>0.05</a:t>
                      </a:r>
                      <a:endParaRPr lang="zh-CN" sz="1500" kern="100">
                        <a:latin typeface="Times New Roman"/>
                        <a:ea typeface="宋体"/>
                        <a:cs typeface="Times New Roman"/>
                      </a:endParaRPr>
                    </a:p>
                  </a:txBody>
                  <a:tcPr marL="68580" marR="68580" marT="0" marB="0" anchor="ctr">
                    <a:lnL>
                      <a:noFill/>
                    </a:lnL>
                    <a:lnR>
                      <a:noFill/>
                    </a:lnR>
                    <a:lnT>
                      <a:noFill/>
                    </a:lnT>
                    <a:lnB>
                      <a:noFill/>
                    </a:lnB>
                  </a:tcPr>
                </a:tc>
                <a:tc>
                  <a:txBody>
                    <a:bodyPr/>
                    <a:lstStyle/>
                    <a:p>
                      <a:pPr indent="0" algn="ctr">
                        <a:lnSpc>
                          <a:spcPts val="1600"/>
                        </a:lnSpc>
                        <a:spcAft>
                          <a:spcPts val="0"/>
                        </a:spcAft>
                      </a:pPr>
                      <a:r>
                        <a:rPr lang="en-US" sz="1500" kern="0">
                          <a:latin typeface="Times New Roman"/>
                          <a:ea typeface="宋体"/>
                          <a:cs typeface="Times New Roman"/>
                        </a:rPr>
                        <a:t>0.150</a:t>
                      </a:r>
                      <a:r>
                        <a:rPr lang="zh-CN" sz="1500" kern="0">
                          <a:latin typeface="Times New Roman"/>
                          <a:ea typeface="宋体"/>
                          <a:cs typeface="Times New Roman"/>
                        </a:rPr>
                        <a:t>±</a:t>
                      </a:r>
                      <a:r>
                        <a:rPr lang="en-US" sz="1500" kern="0">
                          <a:latin typeface="Times New Roman"/>
                          <a:ea typeface="宋体"/>
                          <a:cs typeface="Times New Roman"/>
                        </a:rPr>
                        <a:t>0.001</a:t>
                      </a:r>
                      <a:endParaRPr lang="zh-CN" sz="1500" kern="100">
                        <a:latin typeface="Times New Roman"/>
                        <a:ea typeface="宋体"/>
                        <a:cs typeface="Times New Roman"/>
                      </a:endParaRPr>
                    </a:p>
                  </a:txBody>
                  <a:tcPr marL="68580" marR="68580" marT="0" marB="0" anchor="ctr">
                    <a:lnL>
                      <a:noFill/>
                    </a:lnL>
                    <a:lnR>
                      <a:noFill/>
                    </a:lnR>
                    <a:lnT>
                      <a:noFill/>
                    </a:lnT>
                    <a:lnB>
                      <a:noFill/>
                    </a:lnB>
                  </a:tcPr>
                </a:tc>
                <a:tc>
                  <a:txBody>
                    <a:bodyPr/>
                    <a:lstStyle/>
                    <a:p>
                      <a:pPr indent="0" algn="ctr">
                        <a:lnSpc>
                          <a:spcPts val="1600"/>
                        </a:lnSpc>
                        <a:spcAft>
                          <a:spcPts val="0"/>
                        </a:spcAft>
                      </a:pPr>
                      <a:r>
                        <a:rPr lang="en-US" sz="1500" kern="0" dirty="0">
                          <a:latin typeface="Times New Roman"/>
                          <a:ea typeface="宋体"/>
                          <a:cs typeface="Times New Roman"/>
                        </a:rPr>
                        <a:t>41.10</a:t>
                      </a:r>
                      <a:endParaRPr lang="zh-CN" sz="1500" kern="100" dirty="0">
                        <a:latin typeface="Times New Roman"/>
                        <a:ea typeface="宋体"/>
                        <a:cs typeface="Times New Roman"/>
                      </a:endParaRPr>
                    </a:p>
                  </a:txBody>
                  <a:tcPr marL="68580" marR="68580" marT="0" marB="0" anchor="ctr">
                    <a:lnL>
                      <a:noFill/>
                    </a:lnL>
                    <a:lnR>
                      <a:noFill/>
                    </a:lnR>
                    <a:lnT>
                      <a:noFill/>
                    </a:lnT>
                    <a:lnB>
                      <a:noFill/>
                    </a:lnB>
                  </a:tcPr>
                </a:tc>
                <a:tc>
                  <a:txBody>
                    <a:bodyPr/>
                    <a:lstStyle/>
                    <a:p>
                      <a:pPr indent="0" algn="ctr">
                        <a:lnSpc>
                          <a:spcPts val="1600"/>
                        </a:lnSpc>
                        <a:spcAft>
                          <a:spcPts val="0"/>
                        </a:spcAft>
                      </a:pPr>
                      <a:r>
                        <a:rPr lang="en-US" sz="1500" kern="0" dirty="0">
                          <a:latin typeface="Times New Roman"/>
                          <a:ea typeface="宋体"/>
                          <a:cs typeface="Times New Roman"/>
                        </a:rPr>
                        <a:t>3.88%</a:t>
                      </a:r>
                      <a:endParaRPr lang="zh-CN" sz="1500" kern="100" dirty="0">
                        <a:latin typeface="Times New Roman"/>
                        <a:ea typeface="宋体"/>
                        <a:cs typeface="Times New Roman"/>
                      </a:endParaRPr>
                    </a:p>
                  </a:txBody>
                  <a:tcPr marL="68580" marR="68580" marT="0" marB="0" anchor="ctr">
                    <a:lnL>
                      <a:noFill/>
                    </a:lnL>
                    <a:lnR>
                      <a:noFill/>
                    </a:lnR>
                    <a:lnT>
                      <a:noFill/>
                    </a:lnT>
                    <a:lnB>
                      <a:noFill/>
                    </a:lnB>
                  </a:tcPr>
                </a:tc>
                <a:extLst>
                  <a:ext uri="{0D108BD9-81ED-4DB2-BD59-A6C34878D82A}">
                    <a16:rowId xmlns:a16="http://schemas.microsoft.com/office/drawing/2014/main" val="10002"/>
                  </a:ext>
                </a:extLst>
              </a:tr>
              <a:tr h="246888">
                <a:tc vMerge="1">
                  <a:txBody>
                    <a:bodyPr/>
                    <a:lstStyle/>
                    <a:p>
                      <a:endParaRPr lang="zh-CN" altLang="en-US"/>
                    </a:p>
                  </a:txBody>
                  <a:tcPr/>
                </a:tc>
                <a:tc>
                  <a:txBody>
                    <a:bodyPr/>
                    <a:lstStyle/>
                    <a:p>
                      <a:pPr indent="0" algn="ctr">
                        <a:lnSpc>
                          <a:spcPts val="1600"/>
                        </a:lnSpc>
                        <a:spcAft>
                          <a:spcPts val="0"/>
                        </a:spcAft>
                      </a:pPr>
                      <a:r>
                        <a:rPr lang="en-US" sz="1500" kern="0">
                          <a:latin typeface="Times New Roman"/>
                          <a:ea typeface="宋体"/>
                          <a:cs typeface="Times New Roman"/>
                        </a:rPr>
                        <a:t>12</a:t>
                      </a:r>
                      <a:r>
                        <a:rPr lang="zh-CN" sz="1500" kern="0">
                          <a:latin typeface="Times New Roman"/>
                          <a:ea typeface="宋体"/>
                          <a:cs typeface="Times New Roman"/>
                        </a:rPr>
                        <a:t>±</a:t>
                      </a:r>
                      <a:r>
                        <a:rPr lang="en-US" sz="1500" kern="0">
                          <a:latin typeface="Times New Roman"/>
                          <a:ea typeface="宋体"/>
                          <a:cs typeface="Times New Roman"/>
                        </a:rPr>
                        <a:t>0.05</a:t>
                      </a:r>
                      <a:endParaRPr lang="zh-CN" sz="1500" kern="10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0.112</a:t>
                      </a:r>
                      <a:r>
                        <a:rPr lang="zh-CN" sz="1500" kern="0">
                          <a:latin typeface="Times New Roman"/>
                          <a:ea typeface="宋体"/>
                          <a:cs typeface="Times New Roman"/>
                        </a:rPr>
                        <a:t>±</a:t>
                      </a:r>
                      <a:r>
                        <a:rPr lang="en-US" sz="1500" kern="0">
                          <a:latin typeface="Times New Roman"/>
                          <a:ea typeface="宋体"/>
                          <a:cs typeface="Times New Roman"/>
                        </a:rPr>
                        <a:t>0.001</a:t>
                      </a:r>
                      <a:endParaRPr lang="zh-CN" sz="1500" kern="10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41.83</a:t>
                      </a:r>
                      <a:endParaRPr lang="zh-CN" sz="1500" kern="10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4.00%</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文本框 4">
            <a:extLst>
              <a:ext uri="{FF2B5EF4-FFF2-40B4-BE49-F238E27FC236}">
                <a16:creationId xmlns:a16="http://schemas.microsoft.com/office/drawing/2014/main" id="{5C7DAA10-55C7-4C12-8A16-2DA7D212E374}"/>
              </a:ext>
            </a:extLst>
          </p:cNvPr>
          <p:cNvSpPr txBox="1"/>
          <p:nvPr/>
        </p:nvSpPr>
        <p:spPr>
          <a:xfrm>
            <a:off x="1174431" y="1180194"/>
            <a:ext cx="3452057" cy="400110"/>
          </a:xfrm>
          <a:prstGeom prst="rect">
            <a:avLst/>
          </a:prstGeom>
          <a:noFill/>
        </p:spPr>
        <p:txBody>
          <a:bodyPr wrap="square" rtlCol="0">
            <a:spAutoFit/>
          </a:bodyPr>
          <a:lstStyle/>
          <a:p>
            <a:pPr algn="ctr"/>
            <a:r>
              <a:rPr lang="zh-CN" altLang="en-US" sz="2000" b="1" dirty="0"/>
              <a:t>调整间隙长度</a:t>
            </a:r>
          </a:p>
        </p:txBody>
      </p:sp>
      <p:pic>
        <p:nvPicPr>
          <p:cNvPr id="12" name="图片 11">
            <a:extLst>
              <a:ext uri="{FF2B5EF4-FFF2-40B4-BE49-F238E27FC236}">
                <a16:creationId xmlns:a16="http://schemas.microsoft.com/office/drawing/2014/main" id="{5755351B-7D8F-4A43-81BF-1F8F7FE2B091}"/>
              </a:ext>
            </a:extLst>
          </p:cNvPr>
          <p:cNvPicPr>
            <a:picLocks noChangeAspect="1"/>
          </p:cNvPicPr>
          <p:nvPr/>
        </p:nvPicPr>
        <p:blipFill>
          <a:blip r:embed="rId3"/>
          <a:srcRect/>
          <a:stretch>
            <a:fillRect/>
          </a:stretch>
        </p:blipFill>
        <p:spPr bwMode="auto">
          <a:xfrm>
            <a:off x="5784230" y="1055651"/>
            <a:ext cx="2838531" cy="2160000"/>
          </a:xfrm>
          <a:prstGeom prst="rect">
            <a:avLst/>
          </a:prstGeom>
          <a:noFill/>
          <a:ln w="9525">
            <a:noFill/>
            <a:miter lim="800000"/>
            <a:headEnd/>
            <a:tailEnd/>
          </a:ln>
        </p:spPr>
      </p:pic>
      <p:graphicFrame>
        <p:nvGraphicFramePr>
          <p:cNvPr id="13" name="Object 2">
            <a:extLst>
              <a:ext uri="{FF2B5EF4-FFF2-40B4-BE49-F238E27FC236}">
                <a16:creationId xmlns:a16="http://schemas.microsoft.com/office/drawing/2014/main" id="{34765F2D-0B21-44FC-91BF-48F1CBAB8824}"/>
              </a:ext>
            </a:extLst>
          </p:cNvPr>
          <p:cNvGraphicFramePr>
            <a:graphicFrameLocks noChangeAspect="1"/>
          </p:cNvGraphicFramePr>
          <p:nvPr>
            <p:extLst>
              <p:ext uri="{D42A27DB-BD31-4B8C-83A1-F6EECF244321}">
                <p14:modId xmlns:p14="http://schemas.microsoft.com/office/powerpoint/2010/main" val="1311098761"/>
              </p:ext>
            </p:extLst>
          </p:nvPr>
        </p:nvGraphicFramePr>
        <p:xfrm>
          <a:off x="1247726" y="3725393"/>
          <a:ext cx="2860851" cy="2160000"/>
        </p:xfrm>
        <a:graphic>
          <a:graphicData uri="http://schemas.openxmlformats.org/presentationml/2006/ole">
            <mc:AlternateContent xmlns:mc="http://schemas.openxmlformats.org/markup-compatibility/2006">
              <mc:Choice xmlns:v="urn:schemas-microsoft-com:vml" Requires="v">
                <p:oleObj spid="_x0000_s29709" name="BMP 图像" r:id="rId4" imgW="8097380" imgH="6144483" progId="PBrush">
                  <p:embed/>
                </p:oleObj>
              </mc:Choice>
              <mc:Fallback>
                <p:oleObj name="BMP 图像" r:id="rId4" imgW="8097380" imgH="6144483" progId="PBrush">
                  <p:embed/>
                  <p:pic>
                    <p:nvPicPr>
                      <p:cNvPr id="5" name="Object 2">
                        <a:extLst>
                          <a:ext uri="{FF2B5EF4-FFF2-40B4-BE49-F238E27FC236}">
                            <a16:creationId xmlns:a16="http://schemas.microsoft.com/office/drawing/2014/main" id="{F05B125B-EB71-4E65-80BE-6F961F01F2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726" y="3725393"/>
                        <a:ext cx="2860851" cy="21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4">
            <a:extLst>
              <a:ext uri="{FF2B5EF4-FFF2-40B4-BE49-F238E27FC236}">
                <a16:creationId xmlns:a16="http://schemas.microsoft.com/office/drawing/2014/main" id="{2293A97C-E02A-4635-A58A-C4401D3A5D49}"/>
              </a:ext>
            </a:extLst>
          </p:cNvPr>
          <p:cNvGraphicFramePr>
            <a:graphicFrameLocks noChangeAspect="1"/>
          </p:cNvGraphicFramePr>
          <p:nvPr>
            <p:extLst>
              <p:ext uri="{D42A27DB-BD31-4B8C-83A1-F6EECF244321}">
                <p14:modId xmlns:p14="http://schemas.microsoft.com/office/powerpoint/2010/main" val="2569310733"/>
              </p:ext>
            </p:extLst>
          </p:nvPr>
        </p:nvGraphicFramePr>
        <p:xfrm>
          <a:off x="5447753" y="3725393"/>
          <a:ext cx="2822857" cy="2160000"/>
        </p:xfrm>
        <a:graphic>
          <a:graphicData uri="http://schemas.openxmlformats.org/presentationml/2006/ole">
            <mc:AlternateContent xmlns:mc="http://schemas.openxmlformats.org/markup-compatibility/2006">
              <mc:Choice xmlns:v="urn:schemas-microsoft-com:vml" Requires="v">
                <p:oleObj spid="_x0000_s29710" name="BMP 图像" r:id="rId6" imgW="7961905" imgH="6087325" progId="PBrush">
                  <p:embed/>
                </p:oleObj>
              </mc:Choice>
              <mc:Fallback>
                <p:oleObj name="BMP 图像" r:id="rId6" imgW="7961905" imgH="6087325" progId="PBrush">
                  <p:embed/>
                  <p:pic>
                    <p:nvPicPr>
                      <p:cNvPr id="6" name="Object 4">
                        <a:extLst>
                          <a:ext uri="{FF2B5EF4-FFF2-40B4-BE49-F238E27FC236}">
                            <a16:creationId xmlns:a16="http://schemas.microsoft.com/office/drawing/2014/main" id="{9DB22A25-4E6E-4DC3-92AE-EFA9441C25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7753" y="3725393"/>
                        <a:ext cx="2822857" cy="21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文本框 15">
            <a:extLst>
              <a:ext uri="{FF2B5EF4-FFF2-40B4-BE49-F238E27FC236}">
                <a16:creationId xmlns:a16="http://schemas.microsoft.com/office/drawing/2014/main" id="{651D2643-B751-4B1B-9E04-AAC1EE972F38}"/>
              </a:ext>
            </a:extLst>
          </p:cNvPr>
          <p:cNvSpPr txBox="1"/>
          <p:nvPr/>
        </p:nvSpPr>
        <p:spPr>
          <a:xfrm>
            <a:off x="7573278" y="1224711"/>
            <a:ext cx="930319" cy="307777"/>
          </a:xfrm>
          <a:prstGeom prst="rect">
            <a:avLst/>
          </a:prstGeom>
          <a:noFill/>
        </p:spPr>
        <p:txBody>
          <a:bodyPr wrap="square" rtlCol="0">
            <a:spAutoFit/>
          </a:bodyPr>
          <a:lstStyle/>
          <a:p>
            <a:pPr algn="ctr"/>
            <a:r>
              <a:rPr lang="zh-CN" altLang="en-US" sz="1400" b="1" dirty="0"/>
              <a:t>实验结果</a:t>
            </a:r>
          </a:p>
        </p:txBody>
      </p:sp>
      <p:sp>
        <p:nvSpPr>
          <p:cNvPr id="17" name="文本框 16">
            <a:extLst>
              <a:ext uri="{FF2B5EF4-FFF2-40B4-BE49-F238E27FC236}">
                <a16:creationId xmlns:a16="http://schemas.microsoft.com/office/drawing/2014/main" id="{7AD14C66-C9DA-414B-997B-C12712A970E9}"/>
              </a:ext>
            </a:extLst>
          </p:cNvPr>
          <p:cNvSpPr txBox="1"/>
          <p:nvPr/>
        </p:nvSpPr>
        <p:spPr>
          <a:xfrm>
            <a:off x="3117816" y="4152537"/>
            <a:ext cx="930319" cy="307777"/>
          </a:xfrm>
          <a:prstGeom prst="rect">
            <a:avLst/>
          </a:prstGeom>
          <a:noFill/>
        </p:spPr>
        <p:txBody>
          <a:bodyPr wrap="square" rtlCol="0">
            <a:spAutoFit/>
          </a:bodyPr>
          <a:lstStyle/>
          <a:p>
            <a:pPr algn="ctr"/>
            <a:r>
              <a:rPr lang="en-US" altLang="zh-CN" sz="1400" b="1" dirty="0"/>
              <a:t>5mm</a:t>
            </a:r>
            <a:endParaRPr lang="zh-CN" altLang="en-US" sz="1400" b="1" dirty="0"/>
          </a:p>
        </p:txBody>
      </p:sp>
      <p:sp>
        <p:nvSpPr>
          <p:cNvPr id="18" name="文本框 17">
            <a:extLst>
              <a:ext uri="{FF2B5EF4-FFF2-40B4-BE49-F238E27FC236}">
                <a16:creationId xmlns:a16="http://schemas.microsoft.com/office/drawing/2014/main" id="{32D86F09-3732-4729-81A4-4F0D0EAF59AB}"/>
              </a:ext>
            </a:extLst>
          </p:cNvPr>
          <p:cNvSpPr txBox="1"/>
          <p:nvPr/>
        </p:nvSpPr>
        <p:spPr>
          <a:xfrm>
            <a:off x="7239106" y="4504345"/>
            <a:ext cx="930319" cy="307777"/>
          </a:xfrm>
          <a:prstGeom prst="rect">
            <a:avLst/>
          </a:prstGeom>
          <a:noFill/>
        </p:spPr>
        <p:txBody>
          <a:bodyPr wrap="square" rtlCol="0">
            <a:spAutoFit/>
          </a:bodyPr>
          <a:lstStyle/>
          <a:p>
            <a:pPr algn="ctr"/>
            <a:r>
              <a:rPr lang="en-US" altLang="zh-CN" sz="1400" b="1" dirty="0"/>
              <a:t>12mm</a:t>
            </a:r>
            <a:endParaRPr lang="zh-CN" altLang="en-US" sz="1400" b="1" dirty="0"/>
          </a:p>
        </p:txBody>
      </p:sp>
    </p:spTree>
    <p:extLst>
      <p:ext uri="{BB962C8B-B14F-4D97-AF65-F5344CB8AC3E}">
        <p14:creationId xmlns:p14="http://schemas.microsoft.com/office/powerpoint/2010/main" val="3727680911"/>
      </p:ext>
    </p:extLst>
  </p:cSld>
  <p:clrMapOvr>
    <a:masterClrMapping/>
  </p:clrMapOvr>
  <mc:AlternateContent xmlns:mc="http://schemas.openxmlformats.org/markup-compatibility/2006" xmlns:p14="http://schemas.microsoft.com/office/powerpoint/2010/main">
    <mc:Choice Requires="p14">
      <p:transition spd="slow" p14:dur="2000" advTm="24411"/>
    </mc:Choice>
    <mc:Fallback xmlns="">
      <p:transition spd="slow" advTm="2441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8C0631-4136-49E3-BA8C-5300AB77E77A}"/>
              </a:ext>
            </a:extLst>
          </p:cNvPr>
          <p:cNvSpPr txBox="1"/>
          <p:nvPr/>
        </p:nvSpPr>
        <p:spPr>
          <a:xfrm>
            <a:off x="59413" y="1177683"/>
            <a:ext cx="8286808" cy="400110"/>
          </a:xfrm>
          <a:prstGeom prst="rect">
            <a:avLst/>
          </a:prstGeom>
          <a:noFill/>
        </p:spPr>
        <p:txBody>
          <a:bodyPr wrap="square" rtlCol="0">
            <a:spAutoFit/>
          </a:bodyPr>
          <a:lstStyle/>
          <a:p>
            <a:r>
              <a:rPr lang="zh-CN" altLang="en-US" sz="2000" b="1" dirty="0"/>
              <a:t>多间隙开关的模拟与实验</a:t>
            </a:r>
            <a:endParaRPr lang="en-US" altLang="zh-CN" sz="2000" b="1" dirty="0"/>
          </a:p>
        </p:txBody>
      </p:sp>
      <p:pic>
        <p:nvPicPr>
          <p:cNvPr id="5" name="图片 337" descr="C:\Users\lenovo\Desktop\六间隙开关剖面图.JPG">
            <a:extLst>
              <a:ext uri="{FF2B5EF4-FFF2-40B4-BE49-F238E27FC236}">
                <a16:creationId xmlns:a16="http://schemas.microsoft.com/office/drawing/2014/main" id="{A515E515-7EF2-437C-BFB4-89E44225AE3C}"/>
              </a:ext>
            </a:extLst>
          </p:cNvPr>
          <p:cNvPicPr>
            <a:picLocks noChangeAspect="1" noChangeArrowheads="1"/>
          </p:cNvPicPr>
          <p:nvPr/>
        </p:nvPicPr>
        <p:blipFill>
          <a:blip r:embed="rId3"/>
          <a:srcRect/>
          <a:stretch>
            <a:fillRect/>
          </a:stretch>
        </p:blipFill>
        <p:spPr bwMode="auto">
          <a:xfrm>
            <a:off x="415362" y="3952551"/>
            <a:ext cx="2005715" cy="2160000"/>
          </a:xfrm>
          <a:prstGeom prst="rect">
            <a:avLst/>
          </a:prstGeom>
          <a:noFill/>
          <a:ln w="9525">
            <a:noFill/>
            <a:miter lim="800000"/>
            <a:headEnd/>
            <a:tailEnd/>
          </a:ln>
        </p:spPr>
      </p:pic>
      <p:graphicFrame>
        <p:nvGraphicFramePr>
          <p:cNvPr id="6" name="表格 5">
            <a:extLst>
              <a:ext uri="{FF2B5EF4-FFF2-40B4-BE49-F238E27FC236}">
                <a16:creationId xmlns:a16="http://schemas.microsoft.com/office/drawing/2014/main" id="{BE32379C-3087-49C5-9CCE-9CA05C7C044D}"/>
              </a:ext>
            </a:extLst>
          </p:cNvPr>
          <p:cNvGraphicFramePr>
            <a:graphicFrameLocks noGrp="1"/>
          </p:cNvGraphicFramePr>
          <p:nvPr>
            <p:extLst>
              <p:ext uri="{D42A27DB-BD31-4B8C-83A1-F6EECF244321}">
                <p14:modId xmlns:p14="http://schemas.microsoft.com/office/powerpoint/2010/main" val="2885309381"/>
              </p:ext>
            </p:extLst>
          </p:nvPr>
        </p:nvGraphicFramePr>
        <p:xfrm>
          <a:off x="1067706" y="1932438"/>
          <a:ext cx="6984775" cy="1068694"/>
        </p:xfrm>
        <a:graphic>
          <a:graphicData uri="http://schemas.openxmlformats.org/drawingml/2006/table">
            <a:tbl>
              <a:tblPr/>
              <a:tblGrid>
                <a:gridCol w="965981">
                  <a:extLst>
                    <a:ext uri="{9D8B030D-6E8A-4147-A177-3AD203B41FA5}">
                      <a16:colId xmlns:a16="http://schemas.microsoft.com/office/drawing/2014/main" val="20000"/>
                    </a:ext>
                  </a:extLst>
                </a:gridCol>
                <a:gridCol w="1114592">
                  <a:extLst>
                    <a:ext uri="{9D8B030D-6E8A-4147-A177-3AD203B41FA5}">
                      <a16:colId xmlns:a16="http://schemas.microsoft.com/office/drawing/2014/main" val="20001"/>
                    </a:ext>
                  </a:extLst>
                </a:gridCol>
                <a:gridCol w="1188899">
                  <a:extLst>
                    <a:ext uri="{9D8B030D-6E8A-4147-A177-3AD203B41FA5}">
                      <a16:colId xmlns:a16="http://schemas.microsoft.com/office/drawing/2014/main" val="20002"/>
                    </a:ext>
                  </a:extLst>
                </a:gridCol>
                <a:gridCol w="1125443">
                  <a:extLst>
                    <a:ext uri="{9D8B030D-6E8A-4147-A177-3AD203B41FA5}">
                      <a16:colId xmlns:a16="http://schemas.microsoft.com/office/drawing/2014/main" val="20003"/>
                    </a:ext>
                  </a:extLst>
                </a:gridCol>
                <a:gridCol w="1427596">
                  <a:extLst>
                    <a:ext uri="{9D8B030D-6E8A-4147-A177-3AD203B41FA5}">
                      <a16:colId xmlns:a16="http://schemas.microsoft.com/office/drawing/2014/main" val="20004"/>
                    </a:ext>
                  </a:extLst>
                </a:gridCol>
                <a:gridCol w="1162264">
                  <a:extLst>
                    <a:ext uri="{9D8B030D-6E8A-4147-A177-3AD203B41FA5}">
                      <a16:colId xmlns:a16="http://schemas.microsoft.com/office/drawing/2014/main" val="20005"/>
                    </a:ext>
                  </a:extLst>
                </a:gridCol>
              </a:tblGrid>
              <a:tr h="732677">
                <a:tc>
                  <a:txBody>
                    <a:bodyPr/>
                    <a:lstStyle/>
                    <a:p>
                      <a:pPr indent="0" algn="ctr">
                        <a:lnSpc>
                          <a:spcPts val="1600"/>
                        </a:lnSpc>
                        <a:spcAft>
                          <a:spcPts val="0"/>
                        </a:spcAft>
                      </a:pPr>
                      <a:r>
                        <a:rPr lang="zh-CN" sz="1600" kern="0" dirty="0">
                          <a:latin typeface="Times New Roman"/>
                          <a:ea typeface="宋体"/>
                          <a:cs typeface="Times New Roman"/>
                        </a:rPr>
                        <a:t>电极内径</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(mm)</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600" kern="0" dirty="0">
                          <a:latin typeface="Times New Roman"/>
                          <a:ea typeface="宋体"/>
                          <a:cs typeface="Times New Roman"/>
                        </a:rPr>
                        <a:t>电极外径</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(mm)</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600" kern="0" dirty="0">
                          <a:latin typeface="Times New Roman"/>
                          <a:ea typeface="宋体"/>
                          <a:cs typeface="Times New Roman"/>
                        </a:rPr>
                        <a:t>电极倒角</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(mm)</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600" kern="0" dirty="0">
                          <a:latin typeface="Times New Roman"/>
                          <a:ea typeface="宋体"/>
                          <a:cs typeface="Times New Roman"/>
                        </a:rPr>
                        <a:t>间隙长度</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(mm)</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600" kern="0" dirty="0">
                          <a:latin typeface="Times New Roman"/>
                          <a:ea typeface="宋体"/>
                          <a:cs typeface="Times New Roman"/>
                        </a:rPr>
                        <a:t>工作气压</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a:t>
                      </a:r>
                      <a:r>
                        <a:rPr lang="en-US" sz="1600" kern="0" dirty="0" err="1">
                          <a:latin typeface="Times New Roman"/>
                          <a:ea typeface="宋体"/>
                          <a:cs typeface="Times New Roman"/>
                        </a:rPr>
                        <a:t>MPa</a:t>
                      </a:r>
                      <a:r>
                        <a:rPr lang="en-US" sz="1600" kern="0" dirty="0">
                          <a:latin typeface="Times New Roman"/>
                          <a:ea typeface="宋体"/>
                          <a:cs typeface="Times New Roman"/>
                        </a:rPr>
                        <a:t>)</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zh-CN" sz="1600" kern="0" dirty="0">
                          <a:latin typeface="Times New Roman"/>
                          <a:ea typeface="宋体"/>
                          <a:cs typeface="Times New Roman"/>
                        </a:rPr>
                        <a:t>充电速率</a:t>
                      </a:r>
                      <a:endParaRPr lang="zh-CN" sz="1600" kern="100" dirty="0">
                        <a:latin typeface="Times New Roman"/>
                        <a:ea typeface="宋体"/>
                        <a:cs typeface="Times New Roman"/>
                      </a:endParaRPr>
                    </a:p>
                    <a:p>
                      <a:pPr indent="0" algn="ctr">
                        <a:lnSpc>
                          <a:spcPts val="1600"/>
                        </a:lnSpc>
                        <a:spcAft>
                          <a:spcPts val="0"/>
                        </a:spcAft>
                      </a:pPr>
                      <a:r>
                        <a:rPr lang="en-US" sz="1600" kern="0" dirty="0">
                          <a:latin typeface="Times New Roman"/>
                          <a:ea typeface="宋体"/>
                          <a:cs typeface="Times New Roman"/>
                        </a:rPr>
                        <a:t>(kV/s)</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6017">
                <a:tc>
                  <a:txBody>
                    <a:bodyPr/>
                    <a:lstStyle/>
                    <a:p>
                      <a:pPr indent="0" algn="ctr">
                        <a:lnSpc>
                          <a:spcPts val="1600"/>
                        </a:lnSpc>
                        <a:spcAft>
                          <a:spcPts val="0"/>
                        </a:spcAft>
                      </a:pPr>
                      <a:r>
                        <a:rPr lang="en-US" sz="1600" kern="0">
                          <a:latin typeface="Times New Roman"/>
                          <a:ea typeface="宋体"/>
                          <a:cs typeface="Times New Roman"/>
                        </a:rPr>
                        <a:t>30</a:t>
                      </a:r>
                      <a:endParaRPr lang="zh-CN" sz="16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600" kern="0">
                          <a:latin typeface="Times New Roman"/>
                          <a:ea typeface="宋体"/>
                          <a:cs typeface="Times New Roman"/>
                        </a:rPr>
                        <a:t>46</a:t>
                      </a:r>
                      <a:endParaRPr lang="zh-CN" sz="16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600" kern="0" dirty="0">
                          <a:latin typeface="Times New Roman"/>
                          <a:ea typeface="宋体"/>
                          <a:cs typeface="Times New Roman"/>
                        </a:rPr>
                        <a:t>4</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600" kern="0">
                          <a:latin typeface="Times New Roman"/>
                          <a:ea typeface="宋体"/>
                          <a:cs typeface="Times New Roman"/>
                        </a:rPr>
                        <a:t>3</a:t>
                      </a:r>
                      <a:r>
                        <a:rPr lang="zh-CN" sz="1600" kern="0">
                          <a:latin typeface="Times New Roman"/>
                          <a:ea typeface="宋体"/>
                          <a:cs typeface="Times New Roman"/>
                        </a:rPr>
                        <a:t>±</a:t>
                      </a:r>
                      <a:r>
                        <a:rPr lang="en-US" sz="1600" kern="0">
                          <a:latin typeface="Times New Roman"/>
                          <a:ea typeface="宋体"/>
                          <a:cs typeface="Times New Roman"/>
                        </a:rPr>
                        <a:t>0.05</a:t>
                      </a:r>
                      <a:endParaRPr lang="zh-CN" sz="16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600" kern="0" dirty="0">
                          <a:latin typeface="Times New Roman"/>
                          <a:ea typeface="宋体"/>
                          <a:cs typeface="Times New Roman"/>
                        </a:rPr>
                        <a:t>0.255</a:t>
                      </a:r>
                      <a:r>
                        <a:rPr lang="zh-CN" sz="1600" kern="0" dirty="0">
                          <a:latin typeface="Times New Roman"/>
                          <a:ea typeface="宋体"/>
                          <a:cs typeface="Times New Roman"/>
                        </a:rPr>
                        <a:t>±</a:t>
                      </a:r>
                      <a:r>
                        <a:rPr lang="en-US" sz="1600" kern="0" dirty="0">
                          <a:latin typeface="Times New Roman"/>
                          <a:ea typeface="宋体"/>
                          <a:cs typeface="Times New Roman"/>
                        </a:rPr>
                        <a:t>0.001</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600" kern="0" dirty="0">
                          <a:latin typeface="Times New Roman"/>
                          <a:ea typeface="宋体"/>
                          <a:cs typeface="Times New Roman"/>
                        </a:rPr>
                        <a:t>10</a:t>
                      </a:r>
                      <a:endParaRPr lang="zh-CN" sz="16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7" name="Object 2">
            <a:extLst>
              <a:ext uri="{FF2B5EF4-FFF2-40B4-BE49-F238E27FC236}">
                <a16:creationId xmlns:a16="http://schemas.microsoft.com/office/drawing/2014/main" id="{884980AD-0812-4A0D-BB9E-1AAD1DC71605}"/>
              </a:ext>
            </a:extLst>
          </p:cNvPr>
          <p:cNvGraphicFramePr>
            <a:graphicFrameLocks noChangeAspect="1"/>
          </p:cNvGraphicFramePr>
          <p:nvPr>
            <p:extLst>
              <p:ext uri="{D42A27DB-BD31-4B8C-83A1-F6EECF244321}">
                <p14:modId xmlns:p14="http://schemas.microsoft.com/office/powerpoint/2010/main" val="3219581779"/>
              </p:ext>
            </p:extLst>
          </p:nvPr>
        </p:nvGraphicFramePr>
        <p:xfrm>
          <a:off x="2676622" y="3952551"/>
          <a:ext cx="2778751" cy="2160000"/>
        </p:xfrm>
        <a:graphic>
          <a:graphicData uri="http://schemas.openxmlformats.org/presentationml/2006/ole">
            <mc:AlternateContent xmlns:mc="http://schemas.openxmlformats.org/markup-compatibility/2006">
              <mc:Choice xmlns:v="urn:schemas-microsoft-com:vml" Requires="v">
                <p:oleObj spid="_x0000_s28694" name="BMP 图像" r:id="rId4" imgW="6020640" imgH="4544059" progId="PBrush">
                  <p:embed/>
                </p:oleObj>
              </mc:Choice>
              <mc:Fallback>
                <p:oleObj name="BMP 图像" r:id="rId4" imgW="6020640" imgH="4544059" progId="PBrush">
                  <p:embed/>
                  <p:pic>
                    <p:nvPicPr>
                      <p:cNvPr id="20992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6622" y="3952551"/>
                        <a:ext cx="2778751" cy="21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4">
            <a:extLst>
              <a:ext uri="{FF2B5EF4-FFF2-40B4-BE49-F238E27FC236}">
                <a16:creationId xmlns:a16="http://schemas.microsoft.com/office/drawing/2014/main" id="{55A04A28-E827-4E55-A381-DDC260FD1FFD}"/>
              </a:ext>
            </a:extLst>
          </p:cNvPr>
          <p:cNvGraphicFramePr>
            <a:graphicFrameLocks noChangeAspect="1"/>
          </p:cNvGraphicFramePr>
          <p:nvPr>
            <p:extLst>
              <p:ext uri="{D42A27DB-BD31-4B8C-83A1-F6EECF244321}">
                <p14:modId xmlns:p14="http://schemas.microsoft.com/office/powerpoint/2010/main" val="4053659848"/>
              </p:ext>
            </p:extLst>
          </p:nvPr>
        </p:nvGraphicFramePr>
        <p:xfrm>
          <a:off x="5784230" y="3954458"/>
          <a:ext cx="2981739" cy="2160000"/>
        </p:xfrm>
        <a:graphic>
          <a:graphicData uri="http://schemas.openxmlformats.org/presentationml/2006/ole">
            <mc:AlternateContent xmlns:mc="http://schemas.openxmlformats.org/markup-compatibility/2006">
              <mc:Choice xmlns:v="urn:schemas-microsoft-com:vml" Requires="v">
                <p:oleObj spid="_x0000_s28695" name="BMP 图像" r:id="rId6" imgW="6638095" imgH="4952381" progId="PBrush">
                  <p:embed/>
                </p:oleObj>
              </mc:Choice>
              <mc:Fallback>
                <p:oleObj name="BMP 图像" r:id="rId6" imgW="6638095" imgH="4952381" progId="PBrush">
                  <p:embed/>
                  <p:pic>
                    <p:nvPicPr>
                      <p:cNvPr id="209924"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84230" y="3954458"/>
                        <a:ext cx="2981739" cy="216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矩形 8">
            <a:extLst>
              <a:ext uri="{FF2B5EF4-FFF2-40B4-BE49-F238E27FC236}">
                <a16:creationId xmlns:a16="http://schemas.microsoft.com/office/drawing/2014/main" id="{E86BD618-F9B1-4CF2-BFF4-ABB4129D4490}"/>
              </a:ext>
            </a:extLst>
          </p:cNvPr>
          <p:cNvSpPr/>
          <p:nvPr/>
        </p:nvSpPr>
        <p:spPr>
          <a:xfrm>
            <a:off x="2676622" y="6169972"/>
            <a:ext cx="2852063" cy="338554"/>
          </a:xfrm>
          <a:prstGeom prst="rect">
            <a:avLst/>
          </a:prstGeom>
        </p:spPr>
        <p:txBody>
          <a:bodyPr wrap="none">
            <a:spAutoFit/>
          </a:bodyPr>
          <a:lstStyle/>
          <a:p>
            <a:r>
              <a:rPr lang="zh-CN" altLang="en-US" sz="1600" dirty="0"/>
              <a:t>六间隙开关中单间隙电场分布</a:t>
            </a:r>
          </a:p>
        </p:txBody>
      </p:sp>
      <p:sp>
        <p:nvSpPr>
          <p:cNvPr id="10" name="矩形 9">
            <a:extLst>
              <a:ext uri="{FF2B5EF4-FFF2-40B4-BE49-F238E27FC236}">
                <a16:creationId xmlns:a16="http://schemas.microsoft.com/office/drawing/2014/main" id="{015D7361-0409-4819-9A16-948382AD6C0E}"/>
              </a:ext>
            </a:extLst>
          </p:cNvPr>
          <p:cNvSpPr/>
          <p:nvPr/>
        </p:nvSpPr>
        <p:spPr>
          <a:xfrm>
            <a:off x="1225723" y="6906407"/>
            <a:ext cx="2585964" cy="338554"/>
          </a:xfrm>
          <a:prstGeom prst="rect">
            <a:avLst/>
          </a:prstGeom>
        </p:spPr>
        <p:txBody>
          <a:bodyPr wrap="none">
            <a:spAutoFit/>
          </a:bodyPr>
          <a:lstStyle/>
          <a:p>
            <a:r>
              <a:rPr lang="zh-CN" altLang="en-US" sz="1600" dirty="0">
                <a:latin typeface="Times New Roman" pitchFamily="18" charset="0"/>
                <a:cs typeface="Times New Roman" pitchFamily="18" charset="0"/>
              </a:rPr>
              <a:t>六间隙开关中单间隙</a:t>
            </a:r>
            <a:r>
              <a:rPr lang="en-US" sz="1600" i="1" dirty="0">
                <a:latin typeface="Times New Roman" pitchFamily="18" charset="0"/>
                <a:cs typeface="Times New Roman" pitchFamily="18" charset="0"/>
              </a:rPr>
              <a:t>g</a:t>
            </a:r>
            <a:r>
              <a:rPr lang="en-US" sz="1600" dirty="0">
                <a:latin typeface="Times New Roman" pitchFamily="18" charset="0"/>
                <a:cs typeface="Times New Roman" pitchFamily="18" charset="0"/>
              </a:rPr>
              <a:t>(</a:t>
            </a:r>
            <a:r>
              <a:rPr lang="en-US" sz="1600" i="1" dirty="0">
                <a:latin typeface="Times New Roman" pitchFamily="18" charset="0"/>
                <a:cs typeface="Times New Roman" pitchFamily="18" charset="0"/>
              </a:rPr>
              <a:t>z </a:t>
            </a:r>
            <a:r>
              <a:rPr lang="en-US" sz="1600" dirty="0">
                <a:latin typeface="Times New Roman" pitchFamily="18" charset="0"/>
                <a:cs typeface="Times New Roman" pitchFamily="18" charset="0"/>
              </a:rPr>
              <a:t>, </a:t>
            </a:r>
            <a:r>
              <a:rPr lang="en-US" sz="1600" i="1" dirty="0">
                <a:latin typeface="Times New Roman" pitchFamily="18" charset="0"/>
                <a:cs typeface="Times New Roman" pitchFamily="18" charset="0"/>
              </a:rPr>
              <a:t>r</a:t>
            </a:r>
            <a:r>
              <a:rPr lang="en-US" sz="1600" dirty="0">
                <a:latin typeface="Times New Roman" pitchFamily="18" charset="0"/>
                <a:cs typeface="Times New Roman" pitchFamily="18" charset="0"/>
              </a:rPr>
              <a:t>)</a:t>
            </a:r>
            <a:endParaRPr lang="zh-CN" altLang="en-US" sz="1600" dirty="0">
              <a:latin typeface="Times New Roman" pitchFamily="18" charset="0"/>
              <a:cs typeface="Times New Roman" pitchFamily="18" charset="0"/>
            </a:endParaRPr>
          </a:p>
        </p:txBody>
      </p:sp>
      <p:sp>
        <p:nvSpPr>
          <p:cNvPr id="15" name="矩形 14">
            <a:extLst>
              <a:ext uri="{FF2B5EF4-FFF2-40B4-BE49-F238E27FC236}">
                <a16:creationId xmlns:a16="http://schemas.microsoft.com/office/drawing/2014/main" id="{E9C957C8-477D-410C-BFCA-A503E21B55E7}"/>
              </a:ext>
            </a:extLst>
          </p:cNvPr>
          <p:cNvSpPr/>
          <p:nvPr/>
        </p:nvSpPr>
        <p:spPr>
          <a:xfrm>
            <a:off x="5982116" y="6168376"/>
            <a:ext cx="2585964" cy="338554"/>
          </a:xfrm>
          <a:prstGeom prst="rect">
            <a:avLst/>
          </a:prstGeom>
        </p:spPr>
        <p:txBody>
          <a:bodyPr wrap="none">
            <a:spAutoFit/>
          </a:bodyPr>
          <a:lstStyle/>
          <a:p>
            <a:r>
              <a:rPr lang="zh-CN" altLang="en-US" sz="1600" dirty="0">
                <a:latin typeface="Times New Roman" pitchFamily="18" charset="0"/>
                <a:cs typeface="Times New Roman" pitchFamily="18" charset="0"/>
              </a:rPr>
              <a:t>六间隙开关中单间隙</a:t>
            </a:r>
            <a:r>
              <a:rPr lang="en-US" sz="1600" i="1" dirty="0">
                <a:latin typeface="Times New Roman" pitchFamily="18" charset="0"/>
                <a:cs typeface="Times New Roman" pitchFamily="18" charset="0"/>
              </a:rPr>
              <a:t>g</a:t>
            </a:r>
            <a:r>
              <a:rPr lang="en-US" sz="1600" dirty="0">
                <a:latin typeface="Times New Roman" pitchFamily="18" charset="0"/>
                <a:cs typeface="Times New Roman" pitchFamily="18" charset="0"/>
              </a:rPr>
              <a:t>(</a:t>
            </a:r>
            <a:r>
              <a:rPr lang="en-US" sz="1600" i="1" dirty="0">
                <a:latin typeface="Times New Roman" pitchFamily="18" charset="0"/>
                <a:cs typeface="Times New Roman" pitchFamily="18" charset="0"/>
              </a:rPr>
              <a:t>z </a:t>
            </a:r>
            <a:r>
              <a:rPr lang="en-US" sz="1600" dirty="0">
                <a:latin typeface="Times New Roman" pitchFamily="18" charset="0"/>
                <a:cs typeface="Times New Roman" pitchFamily="18" charset="0"/>
              </a:rPr>
              <a:t>, </a:t>
            </a:r>
            <a:r>
              <a:rPr lang="en-US" sz="1600" i="1" dirty="0">
                <a:latin typeface="Times New Roman" pitchFamily="18" charset="0"/>
                <a:cs typeface="Times New Roman" pitchFamily="18" charset="0"/>
              </a:rPr>
              <a:t>r</a:t>
            </a:r>
            <a:r>
              <a:rPr lang="en-US" sz="1600" dirty="0">
                <a:latin typeface="Times New Roman" pitchFamily="18" charset="0"/>
                <a:cs typeface="Times New Roman" pitchFamily="18" charset="0"/>
              </a:rPr>
              <a:t>)</a:t>
            </a:r>
            <a:endParaRPr lang="zh-CN" altLang="en-US" sz="1600" dirty="0">
              <a:latin typeface="Times New Roman" pitchFamily="18" charset="0"/>
              <a:cs typeface="Times New Roman" pitchFamily="18" charset="0"/>
            </a:endParaRPr>
          </a:p>
        </p:txBody>
      </p:sp>
      <p:sp>
        <p:nvSpPr>
          <p:cNvPr id="14" name="文本框 13">
            <a:extLst>
              <a:ext uri="{FF2B5EF4-FFF2-40B4-BE49-F238E27FC236}">
                <a16:creationId xmlns:a16="http://schemas.microsoft.com/office/drawing/2014/main" id="{39E76BA6-BA9C-4224-9588-04C791C7BE30}"/>
              </a:ext>
            </a:extLst>
          </p:cNvPr>
          <p:cNvSpPr txBox="1"/>
          <p:nvPr/>
        </p:nvSpPr>
        <p:spPr>
          <a:xfrm>
            <a:off x="4488086" y="3355777"/>
            <a:ext cx="4792295" cy="400110"/>
          </a:xfrm>
          <a:prstGeom prst="rect">
            <a:avLst/>
          </a:prstGeom>
          <a:noFill/>
        </p:spPr>
        <p:txBody>
          <a:bodyPr wrap="square">
            <a:spAutoFit/>
          </a:bodyPr>
          <a:lstStyle/>
          <a:p>
            <a:pPr algn="ctr"/>
            <a:r>
              <a:rPr lang="en-US" altLang="zh-CN" sz="2000" i="1" dirty="0">
                <a:latin typeface="Times New Roman" pitchFamily="18" charset="0"/>
                <a:cs typeface="Times New Roman" pitchFamily="18" charset="0"/>
              </a:rPr>
              <a:t>g</a:t>
            </a:r>
            <a:r>
              <a:rPr lang="en-US" altLang="zh-CN" sz="2000" dirty="0">
                <a:latin typeface="Times New Roman" pitchFamily="18" charset="0"/>
                <a:cs typeface="Times New Roman" pitchFamily="18" charset="0"/>
              </a:rPr>
              <a:t>(</a:t>
            </a:r>
            <a:r>
              <a:rPr lang="en-US" altLang="zh-CN" sz="2000" i="1" dirty="0">
                <a:latin typeface="Times New Roman" pitchFamily="18" charset="0"/>
                <a:cs typeface="Times New Roman" pitchFamily="18" charset="0"/>
              </a:rPr>
              <a:t>z </a:t>
            </a:r>
            <a:r>
              <a:rPr lang="en-US" altLang="zh-CN" sz="2000" dirty="0">
                <a:latin typeface="Times New Roman" pitchFamily="18" charset="0"/>
                <a:cs typeface="Times New Roman" pitchFamily="18" charset="0"/>
              </a:rPr>
              <a:t>, </a:t>
            </a:r>
            <a:r>
              <a:rPr lang="en-US" altLang="zh-CN" sz="2000" i="1" dirty="0">
                <a:latin typeface="Times New Roman" pitchFamily="18" charset="0"/>
                <a:cs typeface="Times New Roman" pitchFamily="18" charset="0"/>
              </a:rPr>
              <a:t>r</a:t>
            </a:r>
            <a:r>
              <a:rPr lang="en-US" altLang="zh-CN" sz="2000" dirty="0">
                <a:latin typeface="Times New Roman" pitchFamily="18" charset="0"/>
                <a:cs typeface="Times New Roman" pitchFamily="18" charset="0"/>
              </a:rPr>
              <a:t>)</a:t>
            </a:r>
            <a:r>
              <a:rPr lang="zh-CN" altLang="en-US" sz="2000" dirty="0">
                <a:latin typeface="Times New Roman" pitchFamily="18" charset="0"/>
                <a:cs typeface="Times New Roman" pitchFamily="18" charset="0"/>
              </a:rPr>
              <a:t>计算二次电子过程中的结构参数</a:t>
            </a:r>
            <a:endParaRPr lang="zh-CN" altLang="en-US" sz="2000" dirty="0"/>
          </a:p>
        </p:txBody>
      </p:sp>
    </p:spTree>
    <p:extLst>
      <p:ext uri="{BB962C8B-B14F-4D97-AF65-F5344CB8AC3E}">
        <p14:creationId xmlns:p14="http://schemas.microsoft.com/office/powerpoint/2010/main" val="692071879"/>
      </p:ext>
    </p:extLst>
  </p:cSld>
  <p:clrMapOvr>
    <a:masterClrMapping/>
  </p:clrMapOvr>
  <mc:AlternateContent xmlns:mc="http://schemas.openxmlformats.org/markup-compatibility/2006" xmlns:p14="http://schemas.microsoft.com/office/powerpoint/2010/main">
    <mc:Choice Requires="p14">
      <p:transition spd="slow" p14:dur="2000" advTm="29654"/>
    </mc:Choice>
    <mc:Fallback xmlns="">
      <p:transition spd="slow" advTm="2965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79E0C95-A672-4ED1-A863-F6E59D8E0CC8}"/>
              </a:ext>
            </a:extLst>
          </p:cNvPr>
          <p:cNvGraphicFramePr>
            <a:graphicFrameLocks noGrp="1"/>
          </p:cNvGraphicFramePr>
          <p:nvPr>
            <p:extLst>
              <p:ext uri="{D42A27DB-BD31-4B8C-83A1-F6EECF244321}">
                <p14:modId xmlns:p14="http://schemas.microsoft.com/office/powerpoint/2010/main" val="794559772"/>
              </p:ext>
            </p:extLst>
          </p:nvPr>
        </p:nvGraphicFramePr>
        <p:xfrm>
          <a:off x="815678" y="1137458"/>
          <a:ext cx="7143800" cy="857256"/>
        </p:xfrm>
        <a:graphic>
          <a:graphicData uri="http://schemas.openxmlformats.org/drawingml/2006/table">
            <a:tbl>
              <a:tblPr/>
              <a:tblGrid>
                <a:gridCol w="2440323">
                  <a:extLst>
                    <a:ext uri="{9D8B030D-6E8A-4147-A177-3AD203B41FA5}">
                      <a16:colId xmlns:a16="http://schemas.microsoft.com/office/drawing/2014/main" val="20000"/>
                    </a:ext>
                  </a:extLst>
                </a:gridCol>
                <a:gridCol w="784389">
                  <a:extLst>
                    <a:ext uri="{9D8B030D-6E8A-4147-A177-3AD203B41FA5}">
                      <a16:colId xmlns:a16="http://schemas.microsoft.com/office/drawing/2014/main" val="20001"/>
                    </a:ext>
                  </a:extLst>
                </a:gridCol>
                <a:gridCol w="784389">
                  <a:extLst>
                    <a:ext uri="{9D8B030D-6E8A-4147-A177-3AD203B41FA5}">
                      <a16:colId xmlns:a16="http://schemas.microsoft.com/office/drawing/2014/main" val="20002"/>
                    </a:ext>
                  </a:extLst>
                </a:gridCol>
                <a:gridCol w="784389">
                  <a:extLst>
                    <a:ext uri="{9D8B030D-6E8A-4147-A177-3AD203B41FA5}">
                      <a16:colId xmlns:a16="http://schemas.microsoft.com/office/drawing/2014/main" val="20003"/>
                    </a:ext>
                  </a:extLst>
                </a:gridCol>
                <a:gridCol w="784389">
                  <a:extLst>
                    <a:ext uri="{9D8B030D-6E8A-4147-A177-3AD203B41FA5}">
                      <a16:colId xmlns:a16="http://schemas.microsoft.com/office/drawing/2014/main" val="20004"/>
                    </a:ext>
                  </a:extLst>
                </a:gridCol>
                <a:gridCol w="784389">
                  <a:extLst>
                    <a:ext uri="{9D8B030D-6E8A-4147-A177-3AD203B41FA5}">
                      <a16:colId xmlns:a16="http://schemas.microsoft.com/office/drawing/2014/main" val="20005"/>
                    </a:ext>
                  </a:extLst>
                </a:gridCol>
                <a:gridCol w="781532">
                  <a:extLst>
                    <a:ext uri="{9D8B030D-6E8A-4147-A177-3AD203B41FA5}">
                      <a16:colId xmlns:a16="http://schemas.microsoft.com/office/drawing/2014/main" val="20006"/>
                    </a:ext>
                  </a:extLst>
                </a:gridCol>
              </a:tblGrid>
              <a:tr h="285752">
                <a:tc>
                  <a:txBody>
                    <a:bodyPr/>
                    <a:lstStyle/>
                    <a:p>
                      <a:pPr indent="0" algn="ctr">
                        <a:lnSpc>
                          <a:spcPts val="1600"/>
                        </a:lnSpc>
                        <a:spcAft>
                          <a:spcPts val="0"/>
                        </a:spcAft>
                      </a:pPr>
                      <a:endParaRPr lang="en-US" sz="1500" kern="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Gap 1</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Gap 2</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Gap 3</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Gap 4</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Gap 5</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Gap 6</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5752">
                <a:tc>
                  <a:txBody>
                    <a:bodyPr/>
                    <a:lstStyle/>
                    <a:p>
                      <a:pPr indent="0" algn="ctr">
                        <a:lnSpc>
                          <a:spcPts val="1600"/>
                        </a:lnSpc>
                        <a:spcAft>
                          <a:spcPts val="0"/>
                        </a:spcAft>
                      </a:pPr>
                      <a:r>
                        <a:rPr lang="zh-CN" sz="1500" kern="0" dirty="0">
                          <a:latin typeface="Times New Roman"/>
                          <a:ea typeface="宋体"/>
                          <a:cs typeface="Times New Roman"/>
                        </a:rPr>
                        <a:t>各间隙均压电阻</a:t>
                      </a:r>
                      <a:r>
                        <a:rPr lang="en-US" sz="1500" kern="0" dirty="0">
                          <a:latin typeface="Times New Roman"/>
                          <a:ea typeface="宋体"/>
                          <a:cs typeface="Times New Roman"/>
                        </a:rPr>
                        <a:t> (MΩ)</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398</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448</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430</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a:latin typeface="Times New Roman"/>
                          <a:ea typeface="宋体"/>
                          <a:cs typeface="Times New Roman"/>
                        </a:rPr>
                        <a:t>403</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a:latin typeface="Times New Roman"/>
                          <a:ea typeface="宋体"/>
                          <a:cs typeface="Times New Roman"/>
                        </a:rPr>
                        <a:t>385</a:t>
                      </a:r>
                      <a:endParaRPr lang="zh-CN" sz="1500" kern="10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indent="0" algn="ctr">
                        <a:lnSpc>
                          <a:spcPts val="1600"/>
                        </a:lnSpc>
                        <a:spcAft>
                          <a:spcPts val="0"/>
                        </a:spcAft>
                      </a:pPr>
                      <a:r>
                        <a:rPr lang="en-US" sz="1500" kern="0" dirty="0">
                          <a:latin typeface="Times New Roman"/>
                          <a:ea typeface="宋体"/>
                          <a:cs typeface="Times New Roman"/>
                        </a:rPr>
                        <a:t>429</a:t>
                      </a:r>
                      <a:endParaRPr lang="zh-CN" sz="1500" kern="100" dirty="0">
                        <a:latin typeface="Times New Roman"/>
                        <a:ea typeface="宋体"/>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285752">
                <a:tc>
                  <a:txBody>
                    <a:bodyPr/>
                    <a:lstStyle/>
                    <a:p>
                      <a:pPr indent="0" algn="ctr">
                        <a:lnSpc>
                          <a:spcPts val="1600"/>
                        </a:lnSpc>
                        <a:spcAft>
                          <a:spcPts val="0"/>
                        </a:spcAft>
                      </a:pPr>
                      <a:r>
                        <a:rPr lang="zh-CN" sz="1500" kern="0">
                          <a:latin typeface="Times New Roman"/>
                          <a:ea typeface="宋体"/>
                          <a:cs typeface="Times New Roman"/>
                        </a:rPr>
                        <a:t>各间隙充电速率</a:t>
                      </a:r>
                      <a:r>
                        <a:rPr lang="en-US" sz="1500" kern="0">
                          <a:latin typeface="Times New Roman"/>
                          <a:ea typeface="宋体"/>
                          <a:cs typeface="Times New Roman"/>
                        </a:rPr>
                        <a:t> (kV/s)</a:t>
                      </a:r>
                      <a:endParaRPr lang="zh-CN" sz="1500" kern="10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a:latin typeface="Times New Roman"/>
                          <a:ea typeface="宋体"/>
                          <a:cs typeface="Times New Roman"/>
                        </a:rPr>
                        <a:t>1.60</a:t>
                      </a:r>
                      <a:endParaRPr lang="zh-CN" sz="1500" kern="10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1.80</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1.72</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1.62</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1.54</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0" algn="ctr">
                        <a:lnSpc>
                          <a:spcPts val="1600"/>
                        </a:lnSpc>
                        <a:spcAft>
                          <a:spcPts val="0"/>
                        </a:spcAft>
                      </a:pPr>
                      <a:r>
                        <a:rPr lang="en-US" sz="1500" kern="0" dirty="0">
                          <a:latin typeface="Times New Roman"/>
                          <a:ea typeface="宋体"/>
                          <a:cs typeface="Times New Roman"/>
                        </a:rPr>
                        <a:t>1.72</a:t>
                      </a:r>
                      <a:endParaRPr lang="zh-CN" sz="1500" kern="100" dirty="0">
                        <a:latin typeface="Times New Roman"/>
                        <a:ea typeface="宋体"/>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矩形 4">
            <a:extLst>
              <a:ext uri="{FF2B5EF4-FFF2-40B4-BE49-F238E27FC236}">
                <a16:creationId xmlns:a16="http://schemas.microsoft.com/office/drawing/2014/main" id="{DC8323FA-B61B-4899-B2E9-2AB187D65DC0}"/>
              </a:ext>
            </a:extLst>
          </p:cNvPr>
          <p:cNvSpPr/>
          <p:nvPr/>
        </p:nvSpPr>
        <p:spPr>
          <a:xfrm>
            <a:off x="748794" y="2258221"/>
            <a:ext cx="7622600" cy="369332"/>
          </a:xfrm>
          <a:prstGeom prst="rect">
            <a:avLst/>
          </a:prstGeom>
        </p:spPr>
        <p:txBody>
          <a:bodyPr wrap="none">
            <a:spAutoFit/>
          </a:bodyPr>
          <a:lstStyle/>
          <a:p>
            <a:r>
              <a:rPr lang="zh-CN" altLang="en-US" sz="1800" b="1" dirty="0"/>
              <a:t>随机抽样决定初始电子出现的间隙，并依据上表设定该间隙的分配电压：</a:t>
            </a:r>
          </a:p>
        </p:txBody>
      </p:sp>
      <p:graphicFrame>
        <p:nvGraphicFramePr>
          <p:cNvPr id="6" name="Object 4">
            <a:extLst>
              <a:ext uri="{FF2B5EF4-FFF2-40B4-BE49-F238E27FC236}">
                <a16:creationId xmlns:a16="http://schemas.microsoft.com/office/drawing/2014/main" id="{591D4502-F4A5-42D9-A000-CC0D034B0DAA}"/>
              </a:ext>
            </a:extLst>
          </p:cNvPr>
          <p:cNvGraphicFramePr>
            <a:graphicFrameLocks noChangeAspect="1"/>
          </p:cNvGraphicFramePr>
          <p:nvPr>
            <p:extLst>
              <p:ext uri="{D42A27DB-BD31-4B8C-83A1-F6EECF244321}">
                <p14:modId xmlns:p14="http://schemas.microsoft.com/office/powerpoint/2010/main" val="758396547"/>
              </p:ext>
            </p:extLst>
          </p:nvPr>
        </p:nvGraphicFramePr>
        <p:xfrm>
          <a:off x="5270425" y="2825178"/>
          <a:ext cx="2790000" cy="2160000"/>
        </p:xfrm>
        <a:graphic>
          <a:graphicData uri="http://schemas.openxmlformats.org/presentationml/2006/ole">
            <mc:AlternateContent xmlns:mc="http://schemas.openxmlformats.org/markup-compatibility/2006">
              <mc:Choice xmlns:v="urn:schemas-microsoft-com:vml" Requires="v">
                <p:oleObj spid="_x0000_s27655" name="BMP 图像" r:id="rId3" imgW="8247619" imgH="6230220" progId="PBrush">
                  <p:embed/>
                </p:oleObj>
              </mc:Choice>
              <mc:Fallback>
                <p:oleObj name="BMP 图像" r:id="rId3" imgW="8247619" imgH="6230220" progId="PBrush">
                  <p:embed/>
                  <p:pic>
                    <p:nvPicPr>
                      <p:cNvPr id="21606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425" y="2825178"/>
                        <a:ext cx="2790000" cy="2160000"/>
                      </a:xfrm>
                      <a:prstGeom prst="rect">
                        <a:avLst/>
                      </a:prstGeom>
                      <a:noFill/>
                    </p:spPr>
                  </p:pic>
                </p:oleObj>
              </mc:Fallback>
            </mc:AlternateContent>
          </a:graphicData>
        </a:graphic>
      </p:graphicFrame>
      <p:pic>
        <p:nvPicPr>
          <p:cNvPr id="7" name="图片 220">
            <a:extLst>
              <a:ext uri="{FF2B5EF4-FFF2-40B4-BE49-F238E27FC236}">
                <a16:creationId xmlns:a16="http://schemas.microsoft.com/office/drawing/2014/main" id="{2573DDC1-6C6B-46B2-A7C3-2C4182B58C19}"/>
              </a:ext>
            </a:extLst>
          </p:cNvPr>
          <p:cNvPicPr>
            <a:picLocks noChangeAspect="1" noChangeArrowheads="1"/>
          </p:cNvPicPr>
          <p:nvPr/>
        </p:nvPicPr>
        <p:blipFill>
          <a:blip r:embed="rId5"/>
          <a:srcRect/>
          <a:stretch>
            <a:fillRect/>
          </a:stretch>
        </p:blipFill>
        <p:spPr bwMode="auto">
          <a:xfrm>
            <a:off x="887687" y="2825178"/>
            <a:ext cx="2810283" cy="2160000"/>
          </a:xfrm>
          <a:prstGeom prst="rect">
            <a:avLst/>
          </a:prstGeom>
          <a:noFill/>
          <a:ln w="9525">
            <a:noFill/>
            <a:miter lim="800000"/>
            <a:headEnd/>
            <a:tailEnd/>
          </a:ln>
        </p:spPr>
      </p:pic>
      <p:sp>
        <p:nvSpPr>
          <p:cNvPr id="8" name="矩形 7">
            <a:extLst>
              <a:ext uri="{FF2B5EF4-FFF2-40B4-BE49-F238E27FC236}">
                <a16:creationId xmlns:a16="http://schemas.microsoft.com/office/drawing/2014/main" id="{F4E28D95-78D5-4921-ACBE-E59DEE9B2DB1}"/>
              </a:ext>
            </a:extLst>
          </p:cNvPr>
          <p:cNvSpPr/>
          <p:nvPr/>
        </p:nvSpPr>
        <p:spPr>
          <a:xfrm>
            <a:off x="4892223" y="5111195"/>
            <a:ext cx="3700051" cy="338554"/>
          </a:xfrm>
          <a:prstGeom prst="rect">
            <a:avLst/>
          </a:prstGeom>
        </p:spPr>
        <p:txBody>
          <a:bodyPr wrap="none">
            <a:spAutoFit/>
          </a:bodyPr>
          <a:lstStyle/>
          <a:p>
            <a:pPr algn="ctr"/>
            <a:r>
              <a:rPr lang="zh-CN" altLang="en-US" sz="1600" dirty="0"/>
              <a:t>开关各间隙电压均匀一致（计算结果）</a:t>
            </a:r>
          </a:p>
        </p:txBody>
      </p:sp>
      <p:sp>
        <p:nvSpPr>
          <p:cNvPr id="9" name="矩形 8">
            <a:extLst>
              <a:ext uri="{FF2B5EF4-FFF2-40B4-BE49-F238E27FC236}">
                <a16:creationId xmlns:a16="http://schemas.microsoft.com/office/drawing/2014/main" id="{7FB9DDF3-C697-459B-8C2B-46B87610CA2B}"/>
              </a:ext>
            </a:extLst>
          </p:cNvPr>
          <p:cNvSpPr/>
          <p:nvPr/>
        </p:nvSpPr>
        <p:spPr>
          <a:xfrm>
            <a:off x="509484" y="5111195"/>
            <a:ext cx="3700051" cy="338554"/>
          </a:xfrm>
          <a:prstGeom prst="rect">
            <a:avLst/>
          </a:prstGeom>
        </p:spPr>
        <p:txBody>
          <a:bodyPr wrap="none">
            <a:spAutoFit/>
          </a:bodyPr>
          <a:lstStyle/>
          <a:p>
            <a:pPr algn="ctr"/>
            <a:r>
              <a:rPr lang="zh-CN" altLang="en-US" sz="1600" dirty="0"/>
              <a:t>引入各间隙充电速率差异（计算结果）</a:t>
            </a:r>
          </a:p>
        </p:txBody>
      </p:sp>
      <p:sp>
        <p:nvSpPr>
          <p:cNvPr id="10" name="矩形 9">
            <a:extLst>
              <a:ext uri="{FF2B5EF4-FFF2-40B4-BE49-F238E27FC236}">
                <a16:creationId xmlns:a16="http://schemas.microsoft.com/office/drawing/2014/main" id="{FC7EC711-B242-4012-AF09-01F6515CBF04}"/>
              </a:ext>
            </a:extLst>
          </p:cNvPr>
          <p:cNvSpPr/>
          <p:nvPr/>
        </p:nvSpPr>
        <p:spPr>
          <a:xfrm>
            <a:off x="527378" y="5575766"/>
            <a:ext cx="8064896" cy="869533"/>
          </a:xfrm>
          <a:prstGeom prst="rect">
            <a:avLst/>
          </a:prstGeom>
        </p:spPr>
        <p:txBody>
          <a:bodyPr wrap="square">
            <a:spAutoFit/>
          </a:bodyPr>
          <a:lstStyle/>
          <a:p>
            <a:pPr>
              <a:lnSpc>
                <a:spcPct val="150000"/>
              </a:lnSpc>
            </a:pPr>
            <a:r>
              <a:rPr lang="zh-CN" altLang="en-US" sz="1800" b="1" dirty="0"/>
              <a:t>计算结果与实验结果吻合较好，说明计算模型能够从单间隙推广到多间隙开关中应用；若假设各间隙电压完全一致，开关自放电分布会显著改善。</a:t>
            </a:r>
          </a:p>
        </p:txBody>
      </p:sp>
    </p:spTree>
    <p:extLst>
      <p:ext uri="{BB962C8B-B14F-4D97-AF65-F5344CB8AC3E}">
        <p14:creationId xmlns:p14="http://schemas.microsoft.com/office/powerpoint/2010/main" val="1448978473"/>
      </p:ext>
    </p:extLst>
  </p:cSld>
  <p:clrMapOvr>
    <a:masterClrMapping/>
  </p:clrMapOvr>
  <mc:AlternateContent xmlns:mc="http://schemas.openxmlformats.org/markup-compatibility/2006" xmlns:p14="http://schemas.microsoft.com/office/powerpoint/2010/main">
    <mc:Choice Requires="p14">
      <p:transition spd="slow" p14:dur="2000" advTm="60686"/>
    </mc:Choice>
    <mc:Fallback xmlns="">
      <p:transition spd="slow" advTm="6068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484639" y="1388047"/>
            <a:ext cx="7715304" cy="584775"/>
          </a:xfrm>
          <a:prstGeom prst="rect">
            <a:avLst/>
          </a:prstGeom>
          <a:noFill/>
          <a:ln w="9525" algn="ctr">
            <a:noFill/>
            <a:miter lim="800000"/>
            <a:headEnd/>
            <a:tailEnd/>
          </a:ln>
        </p:spPr>
        <p:txBody>
          <a:bodyPr wrap="square">
            <a:spAutoFit/>
          </a:bodyPr>
          <a:lstStyle/>
          <a:p>
            <a:pPr>
              <a:spcBef>
                <a:spcPct val="50000"/>
              </a:spcBef>
            </a:pPr>
            <a:r>
              <a:rPr lang="zh-CN" altLang="en-US" sz="3200" dirty="0">
                <a:latin typeface="黑体" pitchFamily="2" charset="-122"/>
                <a:ea typeface="黑体" pitchFamily="2" charset="-122"/>
                <a:cs typeface="Times New Roman" pitchFamily="18" charset="0"/>
              </a:rPr>
              <a:t>四</a:t>
            </a:r>
            <a:r>
              <a:rPr lang="en-US" altLang="zh-CN" sz="3200" dirty="0">
                <a:latin typeface="黑体" pitchFamily="2" charset="-122"/>
                <a:ea typeface="黑体" pitchFamily="2" charset="-122"/>
                <a:cs typeface="Times New Roman" pitchFamily="18" charset="0"/>
              </a:rPr>
              <a:t>.</a:t>
            </a:r>
            <a:r>
              <a:rPr lang="zh-CN" altLang="en-US" sz="3200" dirty="0">
                <a:latin typeface="黑体" pitchFamily="2" charset="-122"/>
                <a:ea typeface="黑体" pitchFamily="2" charset="-122"/>
                <a:cs typeface="Times New Roman" pitchFamily="18" charset="0"/>
              </a:rPr>
              <a:t> 电极烧蚀对开关性能的影响</a:t>
            </a:r>
            <a:endParaRPr lang="en-US" altLang="zh-CN" sz="3200" dirty="0">
              <a:latin typeface="黑体" pitchFamily="2" charset="-122"/>
              <a:ea typeface="黑体" pitchFamily="2" charset="-122"/>
              <a:cs typeface="Times New Roman" pitchFamily="18" charset="0"/>
            </a:endParaRPr>
          </a:p>
        </p:txBody>
      </p:sp>
      <p:sp>
        <p:nvSpPr>
          <p:cNvPr id="9" name="灯片编号占位符 8"/>
          <p:cNvSpPr>
            <a:spLocks noGrp="1"/>
          </p:cNvSpPr>
          <p:nvPr>
            <p:ph type="sldNum" sz="quarter" idx="12"/>
          </p:nvPr>
        </p:nvSpPr>
        <p:spPr/>
        <p:txBody>
          <a:bodyPr/>
          <a:lstStyle/>
          <a:p>
            <a:fld id="{17F12CE6-A62E-4DA7-99BB-1EAD96E21A90}" type="slidenum">
              <a:rPr lang="zh-CN" altLang="en-US" smtClean="0"/>
              <a:pPr/>
              <a:t>23</a:t>
            </a:fld>
            <a:endParaRPr lang="en-US" altLang="zh-CN"/>
          </a:p>
        </p:txBody>
      </p:sp>
      <p:graphicFrame>
        <p:nvGraphicFramePr>
          <p:cNvPr id="5" name="图示 4">
            <a:extLst>
              <a:ext uri="{FF2B5EF4-FFF2-40B4-BE49-F238E27FC236}">
                <a16:creationId xmlns:a16="http://schemas.microsoft.com/office/drawing/2014/main" id="{C89AB2C7-1CDF-4F81-BC45-75F635303889}"/>
              </a:ext>
            </a:extLst>
          </p:cNvPr>
          <p:cNvGraphicFramePr/>
          <p:nvPr>
            <p:extLst>
              <p:ext uri="{D42A27DB-BD31-4B8C-83A1-F6EECF244321}">
                <p14:modId xmlns:p14="http://schemas.microsoft.com/office/powerpoint/2010/main" val="1032739495"/>
              </p:ext>
            </p:extLst>
          </p:nvPr>
        </p:nvGraphicFramePr>
        <p:xfrm>
          <a:off x="506019" y="3192304"/>
          <a:ext cx="8106833" cy="1872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本框 6">
            <a:extLst>
              <a:ext uri="{FF2B5EF4-FFF2-40B4-BE49-F238E27FC236}">
                <a16:creationId xmlns:a16="http://schemas.microsoft.com/office/drawing/2014/main" id="{3C88E29C-AE8D-4F27-8CCC-B1C00C9AD441}"/>
              </a:ext>
            </a:extLst>
          </p:cNvPr>
          <p:cNvSpPr txBox="1"/>
          <p:nvPr/>
        </p:nvSpPr>
        <p:spPr>
          <a:xfrm>
            <a:off x="383630" y="2518002"/>
            <a:ext cx="7917323" cy="400110"/>
          </a:xfrm>
          <a:prstGeom prst="rect">
            <a:avLst/>
          </a:prstGeom>
          <a:noFill/>
        </p:spPr>
        <p:txBody>
          <a:bodyPr wrap="square" rtlCol="0">
            <a:spAutoFit/>
          </a:bodyPr>
          <a:lstStyle/>
          <a:p>
            <a:r>
              <a:rPr lang="zh-CN" altLang="en-US" sz="2000" b="1" dirty="0"/>
              <a:t>目的：探索开关寿命评估方法，特别是电极烧蚀对开关寿命的影响</a:t>
            </a:r>
          </a:p>
        </p:txBody>
      </p:sp>
    </p:spTree>
    <p:extLst>
      <p:ext uri="{BB962C8B-B14F-4D97-AF65-F5344CB8AC3E}">
        <p14:creationId xmlns:p14="http://schemas.microsoft.com/office/powerpoint/2010/main" val="4078407691"/>
      </p:ext>
    </p:extLst>
  </p:cSld>
  <p:clrMapOvr>
    <a:masterClrMapping/>
  </p:clrMapOvr>
  <p:transition advTm="23305"/>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9343" y="1512277"/>
            <a:ext cx="8721500" cy="1980000"/>
          </a:xfrm>
          <a:prstGeom prst="rect">
            <a:avLst/>
          </a:prstGeom>
        </p:spPr>
        <p:txBody>
          <a:bodyPr wrap="square">
            <a:spAutoFit/>
          </a:bodyPr>
          <a:lstStyle/>
          <a:p>
            <a:pPr>
              <a:lnSpc>
                <a:spcPct val="150000"/>
              </a:lnSpc>
            </a:pPr>
            <a:r>
              <a:rPr lang="zh-CN" altLang="en-US" sz="2000" b="1" dirty="0">
                <a:solidFill>
                  <a:srgbClr val="FF0000"/>
                </a:solidFill>
              </a:rPr>
              <a:t>计算电极烧蚀演变</a:t>
            </a:r>
            <a:r>
              <a:rPr lang="zh-CN" altLang="en-US" sz="2000" b="1" dirty="0"/>
              <a:t>，所需的输入量包括</a:t>
            </a:r>
            <a:r>
              <a:rPr lang="zh-CN" altLang="en-US" sz="2000" b="1" dirty="0">
                <a:solidFill>
                  <a:srgbClr val="FF0000"/>
                </a:solidFill>
              </a:rPr>
              <a:t>单次放电的蚀坑</a:t>
            </a:r>
            <a:r>
              <a:rPr lang="zh-CN" altLang="en-US" sz="2000" b="1" dirty="0"/>
              <a:t>和</a:t>
            </a:r>
            <a:r>
              <a:rPr lang="zh-CN" altLang="en-US" sz="2000" b="1" dirty="0">
                <a:solidFill>
                  <a:srgbClr val="FF0000"/>
                </a:solidFill>
              </a:rPr>
              <a:t>放电点空间分布</a:t>
            </a:r>
            <a:r>
              <a:rPr lang="zh-CN" altLang="en-US" sz="2000" b="1" dirty="0"/>
              <a:t>。</a:t>
            </a:r>
            <a:endParaRPr lang="en-US" altLang="zh-CN" sz="2000" b="1" dirty="0"/>
          </a:p>
          <a:p>
            <a:pPr>
              <a:lnSpc>
                <a:spcPct val="150000"/>
              </a:lnSpc>
            </a:pPr>
            <a:r>
              <a:rPr lang="zh-CN" altLang="en-US" sz="2000" b="1" dirty="0"/>
              <a:t>首先在固定的开关结构、工作气压、充电电压和放电电流下，获得单次放电的烧蚀形貌。</a:t>
            </a:r>
          </a:p>
        </p:txBody>
      </p:sp>
      <p:pic>
        <p:nvPicPr>
          <p:cNvPr id="7" name="图片 6"/>
          <p:cNvPicPr>
            <a:picLocks noChangeAspect="1"/>
          </p:cNvPicPr>
          <p:nvPr/>
        </p:nvPicPr>
        <p:blipFill>
          <a:blip r:embed="rId3">
            <a:lum bright="-10000" contrast="10000"/>
          </a:blip>
          <a:srcRect/>
          <a:stretch>
            <a:fillRect/>
          </a:stretch>
        </p:blipFill>
        <p:spPr>
          <a:xfrm>
            <a:off x="623336" y="3492277"/>
            <a:ext cx="2000261" cy="1980000"/>
          </a:xfrm>
          <a:prstGeom prst="rect">
            <a:avLst/>
          </a:prstGeom>
          <a:noFill/>
          <a:ln w="9525">
            <a:noFill/>
            <a:miter lim="800000"/>
            <a:headEnd/>
            <a:tailEnd/>
          </a:ln>
        </p:spPr>
      </p:pic>
      <p:pic>
        <p:nvPicPr>
          <p:cNvPr id="8" name="图片 122"/>
          <p:cNvPicPr>
            <a:picLocks noChangeAspect="1" noChangeArrowheads="1"/>
          </p:cNvPicPr>
          <p:nvPr/>
        </p:nvPicPr>
        <p:blipFill>
          <a:blip r:embed="rId4" cstate="print"/>
          <a:srcRect/>
          <a:stretch>
            <a:fillRect/>
          </a:stretch>
        </p:blipFill>
        <p:spPr bwMode="auto">
          <a:xfrm>
            <a:off x="3258104" y="3420269"/>
            <a:ext cx="2603979" cy="1980000"/>
          </a:xfrm>
          <a:prstGeom prst="rect">
            <a:avLst/>
          </a:prstGeom>
          <a:noFill/>
          <a:ln w="9525">
            <a:noFill/>
            <a:miter lim="800000"/>
            <a:headEnd/>
            <a:tailEnd/>
          </a:ln>
        </p:spPr>
      </p:pic>
      <p:graphicFrame>
        <p:nvGraphicFramePr>
          <p:cNvPr id="9" name="Object 2"/>
          <p:cNvGraphicFramePr>
            <a:graphicFrameLocks noChangeAspect="1"/>
          </p:cNvGraphicFramePr>
          <p:nvPr>
            <p:extLst>
              <p:ext uri="{D42A27DB-BD31-4B8C-83A1-F6EECF244321}">
                <p14:modId xmlns:p14="http://schemas.microsoft.com/office/powerpoint/2010/main" val="954407909"/>
              </p:ext>
            </p:extLst>
          </p:nvPr>
        </p:nvGraphicFramePr>
        <p:xfrm>
          <a:off x="6524644" y="3465250"/>
          <a:ext cx="2212222" cy="1980000"/>
        </p:xfrm>
        <a:graphic>
          <a:graphicData uri="http://schemas.openxmlformats.org/presentationml/2006/ole">
            <mc:AlternateContent xmlns:mc="http://schemas.openxmlformats.org/markup-compatibility/2006">
              <mc:Choice xmlns:v="urn:schemas-microsoft-com:vml" Requires="v">
                <p:oleObj spid="_x0000_s15372" name="BMP 图像" r:id="rId5" imgW="3000000" imgH="2676899" progId="PBrush">
                  <p:embed/>
                </p:oleObj>
              </mc:Choice>
              <mc:Fallback>
                <p:oleObj name="BMP 图像" r:id="rId5" imgW="3000000" imgH="2676899"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24644" y="3465250"/>
                        <a:ext cx="2212222" cy="19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37237645"/>
      </p:ext>
    </p:extLst>
  </p:cSld>
  <p:clrMapOvr>
    <a:masterClrMapping/>
  </p:clrMapOvr>
  <mc:AlternateContent xmlns:mc="http://schemas.openxmlformats.org/markup-compatibility/2006" xmlns:p14="http://schemas.microsoft.com/office/powerpoint/2010/main">
    <mc:Choice Requires="p14">
      <p:transition spd="slow" p14:dur="2000" advTm="16816"/>
    </mc:Choice>
    <mc:Fallback xmlns="">
      <p:transition spd="slow" advTm="1681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4" name="Picture 4"/>
          <p:cNvPicPr>
            <a:picLocks noChangeAspect="1" noChangeArrowheads="1"/>
          </p:cNvPicPr>
          <p:nvPr/>
        </p:nvPicPr>
        <p:blipFill>
          <a:blip r:embed="rId2"/>
          <a:srcRect/>
          <a:stretch>
            <a:fillRect/>
          </a:stretch>
        </p:blipFill>
        <p:spPr bwMode="auto">
          <a:xfrm>
            <a:off x="1124721" y="1790784"/>
            <a:ext cx="2834287" cy="2160000"/>
          </a:xfrm>
          <a:prstGeom prst="rect">
            <a:avLst/>
          </a:prstGeom>
          <a:noFill/>
        </p:spPr>
      </p:pic>
      <p:pic>
        <p:nvPicPr>
          <p:cNvPr id="266245" name="Picture 5"/>
          <p:cNvPicPr>
            <a:picLocks noChangeAspect="1" noChangeArrowheads="1"/>
          </p:cNvPicPr>
          <p:nvPr/>
        </p:nvPicPr>
        <p:blipFill>
          <a:blip r:embed="rId3"/>
          <a:srcRect/>
          <a:stretch>
            <a:fillRect/>
          </a:stretch>
        </p:blipFill>
        <p:spPr bwMode="auto">
          <a:xfrm>
            <a:off x="4988723" y="1790784"/>
            <a:ext cx="2891429" cy="2160000"/>
          </a:xfrm>
          <a:prstGeom prst="rect">
            <a:avLst/>
          </a:prstGeom>
          <a:noFill/>
        </p:spPr>
      </p:pic>
      <p:sp>
        <p:nvSpPr>
          <p:cNvPr id="6" name="TextBox 5"/>
          <p:cNvSpPr txBox="1"/>
          <p:nvPr/>
        </p:nvSpPr>
        <p:spPr>
          <a:xfrm>
            <a:off x="605407" y="3943503"/>
            <a:ext cx="3981500" cy="338554"/>
          </a:xfrm>
          <a:prstGeom prst="rect">
            <a:avLst/>
          </a:prstGeom>
          <a:noFill/>
        </p:spPr>
        <p:txBody>
          <a:bodyPr wrap="square" rtlCol="0">
            <a:spAutoFit/>
          </a:bodyPr>
          <a:lstStyle/>
          <a:p>
            <a:pPr algn="ctr"/>
            <a:r>
              <a:rPr lang="en-US" altLang="zh-CN" sz="1600" dirty="0"/>
              <a:t>45mm</a:t>
            </a:r>
            <a:r>
              <a:rPr lang="zh-CN" altLang="en-US" sz="1600" dirty="0"/>
              <a:t>电极直径</a:t>
            </a:r>
            <a:r>
              <a:rPr lang="en-US" altLang="zh-CN" sz="1600" dirty="0"/>
              <a:t>5mm</a:t>
            </a:r>
            <a:r>
              <a:rPr lang="zh-CN" altLang="en-US" sz="1600" dirty="0"/>
              <a:t>间隙</a:t>
            </a:r>
          </a:p>
        </p:txBody>
      </p:sp>
      <p:sp>
        <p:nvSpPr>
          <p:cNvPr id="7" name="矩形 6"/>
          <p:cNvSpPr/>
          <p:nvPr/>
        </p:nvSpPr>
        <p:spPr>
          <a:xfrm>
            <a:off x="-265650" y="1136172"/>
            <a:ext cx="10420739" cy="413831"/>
          </a:xfrm>
          <a:prstGeom prst="rect">
            <a:avLst/>
          </a:prstGeom>
        </p:spPr>
        <p:txBody>
          <a:bodyPr wrap="square">
            <a:spAutoFit/>
          </a:bodyPr>
          <a:lstStyle/>
          <a:p>
            <a:pPr indent="457189">
              <a:lnSpc>
                <a:spcPct val="150000"/>
              </a:lnSpc>
            </a:pPr>
            <a:r>
              <a:rPr lang="zh-CN" altLang="en-US" sz="1600" b="1" dirty="0"/>
              <a:t>其次通过前文的模型计算，可以获得开关放电点的随机分布（导致放电的初始电子出现位置）。</a:t>
            </a:r>
          </a:p>
        </p:txBody>
      </p:sp>
      <p:sp>
        <p:nvSpPr>
          <p:cNvPr id="10" name="灯片编号占位符 9"/>
          <p:cNvSpPr>
            <a:spLocks noGrp="1"/>
          </p:cNvSpPr>
          <p:nvPr>
            <p:ph type="sldNum" sz="quarter" idx="12"/>
          </p:nvPr>
        </p:nvSpPr>
        <p:spPr/>
        <p:txBody>
          <a:bodyPr/>
          <a:lstStyle/>
          <a:p>
            <a:fld id="{17F12CE6-A62E-4DA7-99BB-1EAD96E21A90}" type="slidenum">
              <a:rPr lang="zh-CN" altLang="en-US" smtClean="0"/>
              <a:pPr/>
              <a:t>25</a:t>
            </a:fld>
            <a:endParaRPr lang="en-US" altLang="zh-CN" dirty="0"/>
          </a:p>
        </p:txBody>
      </p:sp>
      <p:sp>
        <p:nvSpPr>
          <p:cNvPr id="9" name="矩形 8"/>
          <p:cNvSpPr/>
          <p:nvPr/>
        </p:nvSpPr>
        <p:spPr>
          <a:xfrm>
            <a:off x="-190039" y="4457373"/>
            <a:ext cx="9568087" cy="413831"/>
          </a:xfrm>
          <a:prstGeom prst="rect">
            <a:avLst/>
          </a:prstGeom>
        </p:spPr>
        <p:txBody>
          <a:bodyPr wrap="square">
            <a:spAutoFit/>
          </a:bodyPr>
          <a:lstStyle/>
          <a:p>
            <a:pPr indent="457189">
              <a:lnSpc>
                <a:spcPct val="150000"/>
              </a:lnSpc>
            </a:pPr>
            <a:r>
              <a:rPr lang="zh-CN" altLang="en-US" sz="1600" b="1" dirty="0"/>
              <a:t>依据单次放电蚀坑形貌和放电点位置分布，对蚀坑形貌进行累加模拟电极放电烧蚀过程。</a:t>
            </a:r>
          </a:p>
        </p:txBody>
      </p:sp>
      <p:sp>
        <p:nvSpPr>
          <p:cNvPr id="11" name="Rectangle 1"/>
          <p:cNvSpPr>
            <a:spLocks noChangeAspect="1" noChangeArrowheads="1"/>
          </p:cNvSpPr>
          <p:nvPr/>
        </p:nvSpPr>
        <p:spPr bwMode="auto">
          <a:xfrm>
            <a:off x="649021" y="5066120"/>
            <a:ext cx="748153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349242" algn="ctr"/>
            <a:r>
              <a:rPr lang="en-US" altLang="zh-CN" sz="1800" i="1" dirty="0" err="1">
                <a:latin typeface="Times New Roman" pitchFamily="18" charset="0"/>
                <a:cs typeface="Times New Roman" pitchFamily="18" charset="0"/>
              </a:rPr>
              <a:t>S</a:t>
            </a:r>
            <a:r>
              <a:rPr lang="en-US" altLang="zh-CN" sz="1800" i="1" baseline="-30000" dirty="0" err="1">
                <a:latin typeface="Times New Roman" pitchFamily="18" charset="0"/>
                <a:cs typeface="Times New Roman" pitchFamily="18" charset="0"/>
              </a:rPr>
              <a:t>n</a:t>
            </a:r>
            <a:r>
              <a:rPr lang="en-US" altLang="zh-CN" sz="1800" dirty="0">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x</a:t>
            </a:r>
            <a:r>
              <a:rPr lang="en-US" altLang="zh-CN" sz="1800" i="1" baseline="-30000" dirty="0" err="1">
                <a:latin typeface="Times New Roman" pitchFamily="18" charset="0"/>
                <a:cs typeface="Times New Roman" pitchFamily="18" charset="0"/>
              </a:rPr>
              <a:t>n</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i</a:t>
            </a:r>
            <a:r>
              <a:rPr lang="en-US" altLang="zh-CN" sz="1800" dirty="0">
                <a:latin typeface="Times New Roman" pitchFamily="18" charset="0"/>
                <a:cs typeface="Times New Roman" pitchFamily="18" charset="0"/>
              </a:rPr>
              <a:t>, </a:t>
            </a:r>
            <a:r>
              <a:rPr lang="en-US" altLang="zh-CN" sz="1800" i="1" dirty="0" err="1">
                <a:latin typeface="Times New Roman" pitchFamily="18" charset="0"/>
                <a:cs typeface="Times New Roman" pitchFamily="18" charset="0"/>
              </a:rPr>
              <a:t>y</a:t>
            </a:r>
            <a:r>
              <a:rPr lang="en-US" altLang="zh-CN" sz="1800" i="1" baseline="-30000" dirty="0" err="1">
                <a:latin typeface="Times New Roman" pitchFamily="18" charset="0"/>
                <a:cs typeface="Times New Roman" pitchFamily="18" charset="0"/>
              </a:rPr>
              <a:t>n</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j</a:t>
            </a:r>
            <a:r>
              <a:rPr lang="en-US" altLang="zh-CN" sz="1800" dirty="0">
                <a:latin typeface="Times New Roman" pitchFamily="18" charset="0"/>
                <a:cs typeface="Times New Roman" pitchFamily="18" charset="0"/>
              </a:rPr>
              <a:t>)=</a:t>
            </a:r>
            <a:r>
              <a:rPr lang="en-US" altLang="zh-CN" sz="1800" i="1" dirty="0">
                <a:latin typeface="Times New Roman" pitchFamily="18" charset="0"/>
                <a:cs typeface="Times New Roman" pitchFamily="18" charset="0"/>
              </a:rPr>
              <a:t>S</a:t>
            </a:r>
            <a:r>
              <a:rPr lang="en-US" altLang="zh-CN" sz="1800" i="1" baseline="-30000" dirty="0">
                <a:latin typeface="Times New Roman" pitchFamily="18" charset="0"/>
                <a:cs typeface="Times New Roman" pitchFamily="18" charset="0"/>
              </a:rPr>
              <a:t>n</a:t>
            </a:r>
            <a:r>
              <a:rPr lang="en-US" altLang="zh-CN" sz="1800" baseline="-30000" dirty="0">
                <a:latin typeface="Times New Roman" pitchFamily="18" charset="0"/>
                <a:cs typeface="Times New Roman" pitchFamily="18" charset="0"/>
              </a:rPr>
              <a:t>-1</a:t>
            </a:r>
            <a:r>
              <a:rPr lang="en-US" altLang="zh-CN" sz="1800" dirty="0">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x</a:t>
            </a:r>
            <a:r>
              <a:rPr lang="en-US" altLang="zh-CN" sz="1800" i="1" baseline="-30000" dirty="0" err="1">
                <a:latin typeface="Times New Roman" pitchFamily="18" charset="0"/>
                <a:cs typeface="Times New Roman" pitchFamily="18" charset="0"/>
              </a:rPr>
              <a:t>n</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i</a:t>
            </a:r>
            <a:r>
              <a:rPr lang="en-US" altLang="zh-CN" sz="1800" dirty="0">
                <a:latin typeface="Times New Roman" pitchFamily="18" charset="0"/>
                <a:cs typeface="Times New Roman" pitchFamily="18" charset="0"/>
              </a:rPr>
              <a:t>, </a:t>
            </a:r>
            <a:r>
              <a:rPr lang="en-US" altLang="zh-CN" sz="1800" i="1" dirty="0" err="1">
                <a:latin typeface="Times New Roman" pitchFamily="18" charset="0"/>
                <a:cs typeface="Times New Roman" pitchFamily="18" charset="0"/>
              </a:rPr>
              <a:t>y</a:t>
            </a:r>
            <a:r>
              <a:rPr lang="en-US" altLang="zh-CN" sz="1800" i="1" baseline="-30000" dirty="0" err="1">
                <a:latin typeface="Times New Roman" pitchFamily="18" charset="0"/>
                <a:cs typeface="Times New Roman" pitchFamily="18" charset="0"/>
              </a:rPr>
              <a:t>n</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j</a:t>
            </a:r>
            <a:r>
              <a:rPr lang="en-US" altLang="zh-CN" sz="1800" dirty="0">
                <a:latin typeface="Times New Roman" pitchFamily="18" charset="0"/>
                <a:cs typeface="Times New Roman" pitchFamily="18" charset="0"/>
              </a:rPr>
              <a:t>)+</a:t>
            </a:r>
            <a:r>
              <a:rPr lang="en-US" altLang="zh-CN" sz="1800" dirty="0" err="1">
                <a:latin typeface="Times New Roman" pitchFamily="18" charset="0"/>
                <a:cs typeface="Times New Roman" pitchFamily="18" charset="0"/>
              </a:rPr>
              <a:t>d</a:t>
            </a:r>
            <a:r>
              <a:rPr lang="en-US" altLang="zh-CN" sz="1800" i="1" dirty="0" err="1">
                <a:latin typeface="Times New Roman" pitchFamily="18" charset="0"/>
                <a:cs typeface="Times New Roman" pitchFamily="18" charset="0"/>
              </a:rPr>
              <a:t>S</a:t>
            </a:r>
            <a:r>
              <a:rPr lang="en-US" altLang="zh-CN" sz="1800" i="1" baseline="-30000" dirty="0" err="1">
                <a:latin typeface="Times New Roman" pitchFamily="18" charset="0"/>
                <a:cs typeface="Times New Roman" pitchFamily="18" charset="0"/>
              </a:rPr>
              <a:t>n</a:t>
            </a:r>
            <a:r>
              <a:rPr lang="en-US" altLang="zh-CN" sz="1800" dirty="0">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i</a:t>
            </a:r>
            <a:r>
              <a:rPr lang="en-US" altLang="zh-CN" sz="1800" i="1" dirty="0">
                <a:latin typeface="Times New Roman" pitchFamily="18" charset="0"/>
                <a:cs typeface="Times New Roman" pitchFamily="18" charset="0"/>
              </a:rPr>
              <a:t>+ k</a:t>
            </a:r>
            <a:r>
              <a:rPr lang="en-US" altLang="zh-CN" sz="1800" dirty="0">
                <a:latin typeface="Times New Roman" pitchFamily="18" charset="0"/>
                <a:cs typeface="Times New Roman" pitchFamily="18" charset="0"/>
              </a:rPr>
              <a:t>/2, </a:t>
            </a:r>
            <a:r>
              <a:rPr lang="en-US" altLang="zh-CN" sz="1800" i="1" dirty="0">
                <a:latin typeface="Times New Roman" pitchFamily="18" charset="0"/>
                <a:cs typeface="Times New Roman" pitchFamily="18" charset="0"/>
              </a:rPr>
              <a:t>j+ k</a:t>
            </a:r>
            <a:r>
              <a:rPr lang="en-US" altLang="zh-CN" sz="1800" dirty="0">
                <a:latin typeface="Times New Roman" pitchFamily="18" charset="0"/>
                <a:cs typeface="Times New Roman" pitchFamily="18" charset="0"/>
              </a:rPr>
              <a:t>/2)</a:t>
            </a:r>
            <a:r>
              <a:rPr lang="zh-CN" altLang="en-US" sz="1800" dirty="0">
                <a:latin typeface="Times New Roman" pitchFamily="18" charset="0"/>
                <a:cs typeface="Times New Roman" pitchFamily="18" charset="0"/>
              </a:rPr>
              <a:t>，</a:t>
            </a:r>
            <a:r>
              <a:rPr lang="en-US" altLang="zh-CN" sz="1800" dirty="0">
                <a:latin typeface="Times New Roman" pitchFamily="18" charset="0"/>
                <a:cs typeface="Times New Roman" pitchFamily="18" charset="0"/>
              </a:rPr>
              <a:t>-</a:t>
            </a:r>
            <a:r>
              <a:rPr lang="en-US" altLang="zh-CN" sz="1800" i="1" dirty="0">
                <a:latin typeface="Times New Roman" pitchFamily="18" charset="0"/>
                <a:cs typeface="Times New Roman" pitchFamily="18" charset="0"/>
              </a:rPr>
              <a:t>k</a:t>
            </a:r>
            <a:r>
              <a:rPr lang="en-US" altLang="zh-CN" sz="1800" dirty="0">
                <a:latin typeface="Times New Roman" pitchFamily="18" charset="0"/>
                <a:cs typeface="Times New Roman" pitchFamily="18" charset="0"/>
              </a:rPr>
              <a:t>/2&lt;</a:t>
            </a:r>
            <a:r>
              <a:rPr lang="en-US" altLang="zh-CN" sz="1800" i="1" dirty="0" err="1">
                <a:latin typeface="Times New Roman" pitchFamily="18" charset="0"/>
                <a:cs typeface="Times New Roman" pitchFamily="18" charset="0"/>
              </a:rPr>
              <a:t>i</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k</a:t>
            </a:r>
            <a:r>
              <a:rPr lang="en-US" altLang="zh-CN" sz="1800" dirty="0">
                <a:latin typeface="Times New Roman" pitchFamily="18" charset="0"/>
                <a:cs typeface="Times New Roman" pitchFamily="18" charset="0"/>
              </a:rPr>
              <a:t>/2</a:t>
            </a:r>
            <a:r>
              <a:rPr lang="zh-CN" altLang="en-US" sz="1800" dirty="0">
                <a:latin typeface="Times New Roman" pitchFamily="18" charset="0"/>
                <a:cs typeface="Times New Roman" pitchFamily="18" charset="0"/>
              </a:rPr>
              <a:t>，</a:t>
            </a:r>
            <a:r>
              <a:rPr lang="en-US" altLang="zh-CN" sz="1800" dirty="0">
                <a:latin typeface="Times New Roman" pitchFamily="18" charset="0"/>
                <a:cs typeface="Times New Roman" pitchFamily="18" charset="0"/>
              </a:rPr>
              <a:t>-</a:t>
            </a:r>
            <a:r>
              <a:rPr lang="en-US" altLang="zh-CN" sz="1800" i="1" dirty="0">
                <a:latin typeface="Times New Roman" pitchFamily="18" charset="0"/>
                <a:cs typeface="Times New Roman" pitchFamily="18" charset="0"/>
              </a:rPr>
              <a:t>k</a:t>
            </a:r>
            <a:r>
              <a:rPr lang="en-US" altLang="zh-CN" sz="1800" dirty="0">
                <a:latin typeface="Times New Roman" pitchFamily="18" charset="0"/>
                <a:cs typeface="Times New Roman" pitchFamily="18" charset="0"/>
              </a:rPr>
              <a:t>/2&lt;</a:t>
            </a:r>
            <a:r>
              <a:rPr lang="en-US" altLang="zh-CN" sz="1800" i="1" dirty="0" err="1">
                <a:latin typeface="Times New Roman" pitchFamily="18" charset="0"/>
                <a:cs typeface="Times New Roman" pitchFamily="18" charset="0"/>
              </a:rPr>
              <a:t>j</a:t>
            </a:r>
            <a:r>
              <a:rPr lang="en-US" altLang="zh-CN" sz="1800" dirty="0" err="1">
                <a:latin typeface="Times New Roman" pitchFamily="18" charset="0"/>
                <a:cs typeface="Times New Roman" pitchFamily="18" charset="0"/>
              </a:rPr>
              <a:t>≤</a:t>
            </a:r>
            <a:r>
              <a:rPr lang="en-US" altLang="zh-CN" sz="1800" i="1" dirty="0" err="1">
                <a:latin typeface="Times New Roman" pitchFamily="18" charset="0"/>
                <a:cs typeface="Times New Roman" pitchFamily="18" charset="0"/>
              </a:rPr>
              <a:t>k</a:t>
            </a:r>
            <a:r>
              <a:rPr lang="en-US" altLang="zh-CN" sz="1800" dirty="0">
                <a:latin typeface="Times New Roman" pitchFamily="18" charset="0"/>
                <a:cs typeface="Times New Roman" pitchFamily="18" charset="0"/>
              </a:rPr>
              <a:t>/2 </a:t>
            </a:r>
            <a:endParaRPr lang="en-US" altLang="zh-CN" sz="1800" dirty="0">
              <a:cs typeface="宋体" pitchFamily="2" charset="-122"/>
            </a:endParaRPr>
          </a:p>
        </p:txBody>
      </p:sp>
      <p:sp>
        <p:nvSpPr>
          <p:cNvPr id="12" name="TextBox 11"/>
          <p:cNvSpPr txBox="1"/>
          <p:nvPr/>
        </p:nvSpPr>
        <p:spPr>
          <a:xfrm>
            <a:off x="725169" y="5788932"/>
            <a:ext cx="1785951" cy="338554"/>
          </a:xfrm>
          <a:prstGeom prst="rect">
            <a:avLst/>
          </a:prstGeom>
          <a:noFill/>
        </p:spPr>
        <p:txBody>
          <a:bodyPr wrap="square" rtlCol="0">
            <a:spAutoFit/>
          </a:bodyPr>
          <a:lstStyle/>
          <a:p>
            <a:pPr algn="ctr"/>
            <a:r>
              <a:rPr lang="zh-CN" altLang="en-US" sz="1600" dirty="0"/>
              <a:t>第</a:t>
            </a:r>
            <a:r>
              <a:rPr lang="en-US" altLang="zh-CN" sz="1600" dirty="0"/>
              <a:t>n</a:t>
            </a:r>
            <a:r>
              <a:rPr lang="zh-CN" altLang="en-US" sz="1600" dirty="0"/>
              <a:t>次放电的形貌</a:t>
            </a:r>
          </a:p>
        </p:txBody>
      </p:sp>
      <p:sp>
        <p:nvSpPr>
          <p:cNvPr id="13" name="TextBox 12"/>
          <p:cNvSpPr txBox="1"/>
          <p:nvPr/>
        </p:nvSpPr>
        <p:spPr>
          <a:xfrm>
            <a:off x="2873017" y="5788932"/>
            <a:ext cx="2071703" cy="338554"/>
          </a:xfrm>
          <a:prstGeom prst="rect">
            <a:avLst/>
          </a:prstGeom>
          <a:noFill/>
        </p:spPr>
        <p:txBody>
          <a:bodyPr wrap="square" rtlCol="0">
            <a:spAutoFit/>
          </a:bodyPr>
          <a:lstStyle/>
          <a:p>
            <a:pPr algn="ctr"/>
            <a:r>
              <a:rPr lang="zh-CN" altLang="en-US" sz="1600" dirty="0"/>
              <a:t>第</a:t>
            </a:r>
            <a:r>
              <a:rPr lang="en-US" altLang="zh-CN" sz="1600" dirty="0"/>
              <a:t>n-1</a:t>
            </a:r>
            <a:r>
              <a:rPr lang="zh-CN" altLang="en-US" sz="1600" dirty="0"/>
              <a:t>次放电的形貌</a:t>
            </a:r>
          </a:p>
        </p:txBody>
      </p:sp>
      <p:sp>
        <p:nvSpPr>
          <p:cNvPr id="14" name="TextBox 13"/>
          <p:cNvSpPr txBox="1"/>
          <p:nvPr/>
        </p:nvSpPr>
        <p:spPr>
          <a:xfrm>
            <a:off x="5087593" y="5788932"/>
            <a:ext cx="2143140" cy="338554"/>
          </a:xfrm>
          <a:prstGeom prst="rect">
            <a:avLst/>
          </a:prstGeom>
          <a:noFill/>
        </p:spPr>
        <p:txBody>
          <a:bodyPr wrap="square" rtlCol="0">
            <a:spAutoFit/>
          </a:bodyPr>
          <a:lstStyle/>
          <a:p>
            <a:pPr algn="ctr"/>
            <a:r>
              <a:rPr lang="zh-CN" altLang="en-US" sz="1600" dirty="0"/>
              <a:t>第</a:t>
            </a:r>
            <a:r>
              <a:rPr lang="en-US" altLang="zh-CN" sz="1600" dirty="0"/>
              <a:t>n</a:t>
            </a:r>
            <a:r>
              <a:rPr lang="zh-CN" altLang="en-US" sz="1600" dirty="0"/>
              <a:t>次放电的形貌变化</a:t>
            </a:r>
          </a:p>
        </p:txBody>
      </p:sp>
      <p:cxnSp>
        <p:nvCxnSpPr>
          <p:cNvPr id="15" name="直接连接符 14"/>
          <p:cNvCxnSpPr>
            <a:stCxn id="12" idx="0"/>
          </p:cNvCxnSpPr>
          <p:nvPr/>
        </p:nvCxnSpPr>
        <p:spPr>
          <a:xfrm flipV="1">
            <a:off x="1618145" y="5503180"/>
            <a:ext cx="178593" cy="28575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6" name="直接连接符 15"/>
          <p:cNvCxnSpPr>
            <a:stCxn id="13" idx="0"/>
          </p:cNvCxnSpPr>
          <p:nvPr/>
        </p:nvCxnSpPr>
        <p:spPr>
          <a:xfrm flipH="1" flipV="1">
            <a:off x="3444522" y="5503184"/>
            <a:ext cx="464346" cy="2857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直接连接符 16"/>
          <p:cNvCxnSpPr>
            <a:stCxn id="14" idx="0"/>
          </p:cNvCxnSpPr>
          <p:nvPr/>
        </p:nvCxnSpPr>
        <p:spPr>
          <a:xfrm flipH="1" flipV="1">
            <a:off x="4730403" y="5431744"/>
            <a:ext cx="1428760" cy="357188"/>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18" name="文本框 17">
            <a:extLst>
              <a:ext uri="{FF2B5EF4-FFF2-40B4-BE49-F238E27FC236}">
                <a16:creationId xmlns:a16="http://schemas.microsoft.com/office/drawing/2014/main" id="{204F2F78-2739-46D1-8C29-FDC0A0F5AE76}"/>
              </a:ext>
            </a:extLst>
          </p:cNvPr>
          <p:cNvSpPr txBox="1"/>
          <p:nvPr/>
        </p:nvSpPr>
        <p:spPr>
          <a:xfrm>
            <a:off x="4594005" y="3933703"/>
            <a:ext cx="3923012" cy="338554"/>
          </a:xfrm>
          <a:prstGeom prst="rect">
            <a:avLst/>
          </a:prstGeom>
          <a:noFill/>
        </p:spPr>
        <p:txBody>
          <a:bodyPr wrap="square">
            <a:spAutoFit/>
          </a:bodyPr>
          <a:lstStyle/>
          <a:p>
            <a:pPr algn="ctr"/>
            <a:r>
              <a:rPr lang="en-US" altLang="zh-CN" sz="1600" dirty="0"/>
              <a:t>30mm</a:t>
            </a:r>
            <a:r>
              <a:rPr lang="zh-CN" altLang="en-US" sz="1600" dirty="0"/>
              <a:t>电极直径</a:t>
            </a:r>
            <a:r>
              <a:rPr lang="en-US" altLang="zh-CN" sz="1600" dirty="0"/>
              <a:t>12mm</a:t>
            </a:r>
            <a:r>
              <a:rPr lang="zh-CN" altLang="en-US" sz="1600" dirty="0"/>
              <a:t>间隙开关</a:t>
            </a:r>
          </a:p>
        </p:txBody>
      </p:sp>
    </p:spTree>
    <p:extLst>
      <p:ext uri="{BB962C8B-B14F-4D97-AF65-F5344CB8AC3E}">
        <p14:creationId xmlns:p14="http://schemas.microsoft.com/office/powerpoint/2010/main" val="240612823"/>
      </p:ext>
    </p:extLst>
  </p:cSld>
  <p:clrMapOvr>
    <a:masterClrMapping/>
  </p:clrMapOvr>
  <p:transition advTm="17074"/>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7"/>
          <p:cNvGraphicFramePr>
            <a:graphicFrameLocks noChangeAspect="1"/>
          </p:cNvGraphicFramePr>
          <p:nvPr>
            <p:extLst>
              <p:ext uri="{D42A27DB-BD31-4B8C-83A1-F6EECF244321}">
                <p14:modId xmlns:p14="http://schemas.microsoft.com/office/powerpoint/2010/main" val="4018775776"/>
              </p:ext>
            </p:extLst>
          </p:nvPr>
        </p:nvGraphicFramePr>
        <p:xfrm>
          <a:off x="190412" y="1620269"/>
          <a:ext cx="2333334" cy="1800000"/>
        </p:xfrm>
        <a:graphic>
          <a:graphicData uri="http://schemas.openxmlformats.org/presentationml/2006/ole">
            <mc:AlternateContent xmlns:mc="http://schemas.openxmlformats.org/markup-compatibility/2006">
              <mc:Choice xmlns:v="urn:schemas-microsoft-com:vml" Requires="v">
                <p:oleObj spid="_x0000_s16426" name="BMP 图像" r:id="rId3" imgW="7400000" imgH="5706272" progId="PBrush">
                  <p:embed/>
                </p:oleObj>
              </mc:Choice>
              <mc:Fallback>
                <p:oleObj name="BMP 图像" r:id="rId3" imgW="7400000" imgH="5706272"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12" y="1620269"/>
                        <a:ext cx="2333334"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9"/>
          <p:cNvGraphicFramePr>
            <a:graphicFrameLocks noChangeAspect="1"/>
          </p:cNvGraphicFramePr>
          <p:nvPr>
            <p:extLst>
              <p:ext uri="{D42A27DB-BD31-4B8C-83A1-F6EECF244321}">
                <p14:modId xmlns:p14="http://schemas.microsoft.com/office/powerpoint/2010/main" val="1959254180"/>
              </p:ext>
            </p:extLst>
          </p:nvPr>
        </p:nvGraphicFramePr>
        <p:xfrm>
          <a:off x="2790460" y="1634274"/>
          <a:ext cx="2326595" cy="1800000"/>
        </p:xfrm>
        <a:graphic>
          <a:graphicData uri="http://schemas.openxmlformats.org/presentationml/2006/ole">
            <mc:AlternateContent xmlns:mc="http://schemas.openxmlformats.org/markup-compatibility/2006">
              <mc:Choice xmlns:v="urn:schemas-microsoft-com:vml" Requires="v">
                <p:oleObj spid="_x0000_s16427" name="BMP 图像" r:id="rId5" imgW="7373379" imgH="5723810" progId="PBrush">
                  <p:embed/>
                </p:oleObj>
              </mc:Choice>
              <mc:Fallback>
                <p:oleObj name="BMP 图像" r:id="rId5" imgW="7373379" imgH="5723810"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0460" y="1634274"/>
                        <a:ext cx="2326595" cy="180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表格 18"/>
          <p:cNvGraphicFramePr>
            <a:graphicFrameLocks noGrp="1"/>
          </p:cNvGraphicFramePr>
          <p:nvPr>
            <p:extLst>
              <p:ext uri="{D42A27DB-BD31-4B8C-83A1-F6EECF244321}">
                <p14:modId xmlns:p14="http://schemas.microsoft.com/office/powerpoint/2010/main" val="44341877"/>
              </p:ext>
            </p:extLst>
          </p:nvPr>
        </p:nvGraphicFramePr>
        <p:xfrm>
          <a:off x="5383769" y="1785298"/>
          <a:ext cx="3548433" cy="1469941"/>
        </p:xfrm>
        <a:graphic>
          <a:graphicData uri="http://schemas.openxmlformats.org/drawingml/2006/table">
            <a:tbl>
              <a:tblPr/>
              <a:tblGrid>
                <a:gridCol w="723870">
                  <a:extLst>
                    <a:ext uri="{9D8B030D-6E8A-4147-A177-3AD203B41FA5}">
                      <a16:colId xmlns:a16="http://schemas.microsoft.com/office/drawing/2014/main" val="20000"/>
                    </a:ext>
                  </a:extLst>
                </a:gridCol>
                <a:gridCol w="754643">
                  <a:extLst>
                    <a:ext uri="{9D8B030D-6E8A-4147-A177-3AD203B41FA5}">
                      <a16:colId xmlns:a16="http://schemas.microsoft.com/office/drawing/2014/main" val="20001"/>
                    </a:ext>
                  </a:extLst>
                </a:gridCol>
                <a:gridCol w="940598">
                  <a:extLst>
                    <a:ext uri="{9D8B030D-6E8A-4147-A177-3AD203B41FA5}">
                      <a16:colId xmlns:a16="http://schemas.microsoft.com/office/drawing/2014/main" val="20002"/>
                    </a:ext>
                  </a:extLst>
                </a:gridCol>
                <a:gridCol w="1129322">
                  <a:extLst>
                    <a:ext uri="{9D8B030D-6E8A-4147-A177-3AD203B41FA5}">
                      <a16:colId xmlns:a16="http://schemas.microsoft.com/office/drawing/2014/main" val="20003"/>
                    </a:ext>
                  </a:extLst>
                </a:gridCol>
              </a:tblGrid>
              <a:tr h="699516">
                <a:tc>
                  <a:txBody>
                    <a:bodyPr/>
                    <a:lstStyle/>
                    <a:p>
                      <a:pPr algn="ctr">
                        <a:lnSpc>
                          <a:spcPts val="2200"/>
                        </a:lnSpc>
                        <a:spcAft>
                          <a:spcPts val="0"/>
                        </a:spcAft>
                      </a:pPr>
                      <a:endParaRPr lang="en-US" sz="1600" kern="1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zh-CN" sz="1600" dirty="0">
                          <a:latin typeface="Times New Roman"/>
                          <a:ea typeface="宋体"/>
                        </a:rPr>
                        <a:t>粗糙度</a:t>
                      </a:r>
                      <a:r>
                        <a:rPr lang="en-US" sz="1600" dirty="0">
                          <a:latin typeface="Times New Roman"/>
                          <a:ea typeface="宋体"/>
                        </a:rPr>
                        <a:t>(</a:t>
                      </a:r>
                      <a:r>
                        <a:rPr lang="en-US" sz="1600" dirty="0" err="1">
                          <a:latin typeface="Times New Roman"/>
                          <a:ea typeface="宋体"/>
                        </a:rPr>
                        <a:t>μm</a:t>
                      </a:r>
                      <a:r>
                        <a:rPr lang="en-US" sz="1600" dirty="0">
                          <a:latin typeface="Times New Roman"/>
                          <a:ea typeface="宋体"/>
                        </a:rPr>
                        <a:t>)</a:t>
                      </a:r>
                      <a:endParaRPr lang="zh-CN" sz="16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zh-CN" sz="1600" dirty="0">
                          <a:latin typeface="Times New Roman"/>
                          <a:ea typeface="宋体"/>
                        </a:rPr>
                        <a:t>凸起平均高度</a:t>
                      </a:r>
                      <a:r>
                        <a:rPr lang="en-US" sz="1600" dirty="0">
                          <a:latin typeface="Times New Roman"/>
                          <a:ea typeface="宋体"/>
                        </a:rPr>
                        <a:t>(</a:t>
                      </a:r>
                      <a:r>
                        <a:rPr lang="en-US" sz="1600" dirty="0" err="1">
                          <a:latin typeface="Times New Roman"/>
                          <a:ea typeface="宋体"/>
                        </a:rPr>
                        <a:t>μm</a:t>
                      </a:r>
                      <a:r>
                        <a:rPr lang="en-US" sz="1600" dirty="0">
                          <a:latin typeface="Times New Roman"/>
                          <a:ea typeface="宋体"/>
                        </a:rPr>
                        <a:t>)</a:t>
                      </a:r>
                      <a:endParaRPr lang="zh-CN" sz="16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zh-CN" sz="1600" dirty="0">
                          <a:latin typeface="Times New Roman"/>
                          <a:ea typeface="宋体"/>
                        </a:rPr>
                        <a:t>凸起底宽平均半径</a:t>
                      </a:r>
                      <a:r>
                        <a:rPr lang="en-US" sz="1600" dirty="0">
                          <a:latin typeface="Times New Roman"/>
                          <a:ea typeface="宋体"/>
                        </a:rPr>
                        <a:t>(</a:t>
                      </a:r>
                      <a:r>
                        <a:rPr lang="en-US" sz="1600" dirty="0" err="1">
                          <a:latin typeface="Times New Roman"/>
                          <a:ea typeface="宋体"/>
                        </a:rPr>
                        <a:t>μm</a:t>
                      </a:r>
                      <a:r>
                        <a:rPr lang="en-US" sz="1600" dirty="0">
                          <a:latin typeface="Times New Roman"/>
                          <a:ea typeface="宋体"/>
                        </a:rPr>
                        <a:t>)</a:t>
                      </a:r>
                      <a:endParaRPr lang="zh-CN" sz="1600" dirty="0">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6983">
                <a:tc>
                  <a:txBody>
                    <a:bodyPr/>
                    <a:lstStyle/>
                    <a:p>
                      <a:pPr algn="ctr">
                        <a:lnSpc>
                          <a:spcPts val="2200"/>
                        </a:lnSpc>
                        <a:spcAft>
                          <a:spcPts val="0"/>
                        </a:spcAft>
                      </a:pPr>
                      <a:r>
                        <a:rPr lang="zh-CN" sz="1600" dirty="0">
                          <a:latin typeface="Times New Roman"/>
                          <a:ea typeface="宋体"/>
                        </a:rPr>
                        <a:t>模拟</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ts val="2200"/>
                        </a:lnSpc>
                        <a:spcAft>
                          <a:spcPts val="0"/>
                        </a:spcAft>
                      </a:pPr>
                      <a:r>
                        <a:rPr lang="en-US" sz="1600" dirty="0">
                          <a:solidFill>
                            <a:srgbClr val="FF0000"/>
                          </a:solidFill>
                          <a:latin typeface="Times New Roman"/>
                          <a:ea typeface="宋体"/>
                        </a:rPr>
                        <a:t>2.56</a:t>
                      </a:r>
                      <a:endParaRPr lang="zh-CN" sz="1600" dirty="0">
                        <a:solidFill>
                          <a:srgbClr val="FF0000"/>
                        </a:solidFill>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ts val="2200"/>
                        </a:lnSpc>
                        <a:spcAft>
                          <a:spcPts val="0"/>
                        </a:spcAft>
                      </a:pPr>
                      <a:r>
                        <a:rPr lang="en-US" sz="1600" dirty="0">
                          <a:solidFill>
                            <a:srgbClr val="FF0000"/>
                          </a:solidFill>
                          <a:latin typeface="Times New Roman"/>
                          <a:ea typeface="宋体"/>
                        </a:rPr>
                        <a:t>2.31</a:t>
                      </a:r>
                      <a:endParaRPr lang="zh-CN" sz="1600" dirty="0">
                        <a:solidFill>
                          <a:srgbClr val="FF0000"/>
                        </a:solidFill>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ts val="2200"/>
                        </a:lnSpc>
                        <a:spcAft>
                          <a:spcPts val="0"/>
                        </a:spcAft>
                      </a:pPr>
                      <a:r>
                        <a:rPr lang="en-US" sz="1600" dirty="0">
                          <a:solidFill>
                            <a:srgbClr val="FF0000"/>
                          </a:solidFill>
                          <a:latin typeface="Times New Roman"/>
                          <a:ea typeface="宋体"/>
                        </a:rPr>
                        <a:t>24.4</a:t>
                      </a:r>
                      <a:endParaRPr lang="zh-CN" sz="1600" dirty="0">
                        <a:solidFill>
                          <a:srgbClr val="FF0000"/>
                        </a:solidFill>
                        <a:latin typeface="Times New Roman"/>
                        <a:ea typeface="宋体"/>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326983">
                <a:tc>
                  <a:txBody>
                    <a:bodyPr/>
                    <a:lstStyle/>
                    <a:p>
                      <a:pPr algn="ctr">
                        <a:lnSpc>
                          <a:spcPts val="2200"/>
                        </a:lnSpc>
                        <a:spcAft>
                          <a:spcPts val="0"/>
                        </a:spcAft>
                      </a:pPr>
                      <a:r>
                        <a:rPr lang="zh-CN" sz="1600">
                          <a:latin typeface="Times New Roman"/>
                          <a:ea typeface="宋体"/>
                        </a:rPr>
                        <a:t>实验</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en-US" sz="1600" dirty="0">
                          <a:solidFill>
                            <a:srgbClr val="FF0000"/>
                          </a:solidFill>
                          <a:latin typeface="Times New Roman"/>
                          <a:ea typeface="宋体"/>
                        </a:rPr>
                        <a:t>2.46</a:t>
                      </a:r>
                      <a:endParaRPr lang="zh-CN" sz="1600" dirty="0">
                        <a:solidFill>
                          <a:srgbClr val="FF0000"/>
                        </a:solidFill>
                        <a:latin typeface="Times New Roman"/>
                        <a:ea typeface="宋体"/>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en-US" sz="1600" dirty="0">
                          <a:solidFill>
                            <a:srgbClr val="FF0000"/>
                          </a:solidFill>
                          <a:latin typeface="Times New Roman"/>
                          <a:ea typeface="宋体"/>
                        </a:rPr>
                        <a:t>2.49</a:t>
                      </a:r>
                      <a:endParaRPr lang="zh-CN" sz="1600" dirty="0">
                        <a:solidFill>
                          <a:srgbClr val="FF0000"/>
                        </a:solidFill>
                        <a:latin typeface="Times New Roman"/>
                        <a:ea typeface="宋体"/>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en-US" sz="1600" dirty="0">
                          <a:solidFill>
                            <a:srgbClr val="FF0000"/>
                          </a:solidFill>
                          <a:latin typeface="Times New Roman"/>
                          <a:ea typeface="宋体"/>
                        </a:rPr>
                        <a:t>26.3</a:t>
                      </a:r>
                      <a:endParaRPr lang="zh-CN" sz="1600" dirty="0">
                        <a:solidFill>
                          <a:srgbClr val="FF0000"/>
                        </a:solidFill>
                        <a:latin typeface="Times New Roman"/>
                        <a:ea typeface="宋体"/>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0" name="TextBox 19"/>
          <p:cNvSpPr txBox="1"/>
          <p:nvPr/>
        </p:nvSpPr>
        <p:spPr>
          <a:xfrm>
            <a:off x="527646" y="3424159"/>
            <a:ext cx="1056897" cy="338554"/>
          </a:xfrm>
          <a:prstGeom prst="rect">
            <a:avLst/>
          </a:prstGeom>
          <a:noFill/>
        </p:spPr>
        <p:txBody>
          <a:bodyPr wrap="square" rtlCol="0">
            <a:spAutoFit/>
          </a:bodyPr>
          <a:lstStyle/>
          <a:p>
            <a:pPr algn="ctr"/>
            <a:r>
              <a:rPr lang="zh-CN" altLang="en-US" sz="1600" dirty="0"/>
              <a:t>模拟结果</a:t>
            </a:r>
          </a:p>
        </p:txBody>
      </p:sp>
      <p:sp>
        <p:nvSpPr>
          <p:cNvPr id="21" name="TextBox 20"/>
          <p:cNvSpPr txBox="1"/>
          <p:nvPr/>
        </p:nvSpPr>
        <p:spPr>
          <a:xfrm>
            <a:off x="3274210" y="3428424"/>
            <a:ext cx="1285884" cy="338554"/>
          </a:xfrm>
          <a:prstGeom prst="rect">
            <a:avLst/>
          </a:prstGeom>
          <a:noFill/>
        </p:spPr>
        <p:txBody>
          <a:bodyPr wrap="square" rtlCol="0">
            <a:spAutoFit/>
          </a:bodyPr>
          <a:lstStyle/>
          <a:p>
            <a:pPr algn="ctr"/>
            <a:r>
              <a:rPr lang="zh-CN" altLang="en-US" sz="1600" dirty="0"/>
              <a:t>实验结果</a:t>
            </a:r>
          </a:p>
        </p:txBody>
      </p:sp>
      <p:sp>
        <p:nvSpPr>
          <p:cNvPr id="16" name="灯片编号占位符 15"/>
          <p:cNvSpPr>
            <a:spLocks noGrp="1"/>
          </p:cNvSpPr>
          <p:nvPr>
            <p:ph type="sldNum" sz="quarter" idx="12"/>
          </p:nvPr>
        </p:nvSpPr>
        <p:spPr/>
        <p:txBody>
          <a:bodyPr/>
          <a:lstStyle/>
          <a:p>
            <a:fld id="{17F12CE6-A62E-4DA7-99BB-1EAD96E21A90}" type="slidenum">
              <a:rPr lang="zh-CN" altLang="en-US" smtClean="0"/>
              <a:pPr/>
              <a:t>26</a:t>
            </a:fld>
            <a:endParaRPr lang="en-US" altLang="zh-CN"/>
          </a:p>
        </p:txBody>
      </p:sp>
      <p:sp>
        <p:nvSpPr>
          <p:cNvPr id="22" name="矩形 21"/>
          <p:cNvSpPr/>
          <p:nvPr/>
        </p:nvSpPr>
        <p:spPr>
          <a:xfrm>
            <a:off x="5144221" y="4014566"/>
            <a:ext cx="3787981" cy="1285032"/>
          </a:xfrm>
          <a:prstGeom prst="rect">
            <a:avLst/>
          </a:prstGeom>
        </p:spPr>
        <p:txBody>
          <a:bodyPr wrap="square">
            <a:spAutoFit/>
          </a:bodyPr>
          <a:lstStyle/>
          <a:p>
            <a:pPr>
              <a:lnSpc>
                <a:spcPct val="150000"/>
              </a:lnSpc>
            </a:pPr>
            <a:r>
              <a:rPr lang="zh-CN" altLang="en-US" sz="1800" b="1" dirty="0"/>
              <a:t>从统计结果来看，粗糙度、凸起平均高度和凸起平均底径基本一致；说明</a:t>
            </a:r>
            <a:r>
              <a:rPr lang="zh-CN" altLang="en-US" sz="1800" b="1" dirty="0">
                <a:solidFill>
                  <a:srgbClr val="FF0000"/>
                </a:solidFill>
              </a:rPr>
              <a:t>电极烧蚀演变的模拟基本准确。</a:t>
            </a:r>
          </a:p>
        </p:txBody>
      </p:sp>
      <p:sp>
        <p:nvSpPr>
          <p:cNvPr id="9" name="矩形 8"/>
          <p:cNvSpPr/>
          <p:nvPr/>
        </p:nvSpPr>
        <p:spPr>
          <a:xfrm>
            <a:off x="167606" y="1026627"/>
            <a:ext cx="8429684" cy="400110"/>
          </a:xfrm>
          <a:prstGeom prst="rect">
            <a:avLst/>
          </a:prstGeom>
        </p:spPr>
        <p:txBody>
          <a:bodyPr wrap="square">
            <a:spAutoFit/>
          </a:bodyPr>
          <a:lstStyle/>
          <a:p>
            <a:r>
              <a:rPr lang="zh-CN" altLang="en-US" sz="2000" b="1" dirty="0"/>
              <a:t>下图是</a:t>
            </a:r>
            <a:r>
              <a:rPr lang="en-US" altLang="zh-CN" sz="2000" b="1" dirty="0"/>
              <a:t>1</a:t>
            </a:r>
            <a:r>
              <a:rPr lang="zh-CN" altLang="en-US" sz="2000" b="1" dirty="0"/>
              <a:t>万次放电后，模拟和计算获得的电极形貌。</a:t>
            </a:r>
          </a:p>
        </p:txBody>
      </p:sp>
      <p:sp>
        <p:nvSpPr>
          <p:cNvPr id="2" name="Rectangle 7"/>
          <p:cNvSpPr>
            <a:spLocks noChangeArrowheads="1"/>
          </p:cNvSpPr>
          <p:nvPr/>
        </p:nvSpPr>
        <p:spPr bwMode="auto">
          <a:xfrm>
            <a:off x="1247728" y="4661031"/>
            <a:ext cx="18473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3" name="对象 2"/>
          <p:cNvGraphicFramePr>
            <a:graphicFrameLocks noChangeAspect="1"/>
          </p:cNvGraphicFramePr>
          <p:nvPr>
            <p:extLst>
              <p:ext uri="{D42A27DB-BD31-4B8C-83A1-F6EECF244321}">
                <p14:modId xmlns:p14="http://schemas.microsoft.com/office/powerpoint/2010/main" val="544166563"/>
              </p:ext>
            </p:extLst>
          </p:nvPr>
        </p:nvGraphicFramePr>
        <p:xfrm>
          <a:off x="223918" y="3794086"/>
          <a:ext cx="2047619" cy="1800000"/>
        </p:xfrm>
        <a:graphic>
          <a:graphicData uri="http://schemas.openxmlformats.org/presentationml/2006/ole">
            <mc:AlternateContent xmlns:mc="http://schemas.openxmlformats.org/markup-compatibility/2006">
              <mc:Choice xmlns:v="urn:schemas-microsoft-com:vml" Requires="v">
                <p:oleObj spid="_x0000_s16428" name="BMP 图像" r:id="rId7" imgW="3708591" imgH="3263492" progId="Paint.Picture">
                  <p:embed/>
                </p:oleObj>
              </mc:Choice>
              <mc:Fallback>
                <p:oleObj name="BMP 图像" r:id="rId7" imgW="3708591" imgH="3263492" progId="Paint.Picture">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918" y="3794086"/>
                        <a:ext cx="2047619" cy="1800000"/>
                      </a:xfrm>
                      <a:prstGeom prst="rect">
                        <a:avLst/>
                      </a:prstGeom>
                      <a:noFill/>
                    </p:spPr>
                  </p:pic>
                </p:oleObj>
              </mc:Fallback>
            </mc:AlternateContent>
          </a:graphicData>
        </a:graphic>
      </p:graphicFrame>
      <p:sp>
        <p:nvSpPr>
          <p:cNvPr id="4" name="Rectangle 9"/>
          <p:cNvSpPr>
            <a:spLocks noChangeArrowheads="1"/>
          </p:cNvSpPr>
          <p:nvPr/>
        </p:nvSpPr>
        <p:spPr bwMode="auto">
          <a:xfrm>
            <a:off x="4488659" y="4657082"/>
            <a:ext cx="18473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5" name="对象 4"/>
          <p:cNvGraphicFramePr>
            <a:graphicFrameLocks noChangeAspect="1"/>
          </p:cNvGraphicFramePr>
          <p:nvPr>
            <p:extLst>
              <p:ext uri="{D42A27DB-BD31-4B8C-83A1-F6EECF244321}">
                <p14:modId xmlns:p14="http://schemas.microsoft.com/office/powerpoint/2010/main" val="3704042862"/>
              </p:ext>
            </p:extLst>
          </p:nvPr>
        </p:nvGraphicFramePr>
        <p:xfrm>
          <a:off x="2856236" y="3816826"/>
          <a:ext cx="2047619" cy="1800000"/>
        </p:xfrm>
        <a:graphic>
          <a:graphicData uri="http://schemas.openxmlformats.org/presentationml/2006/ole">
            <mc:AlternateContent xmlns:mc="http://schemas.openxmlformats.org/markup-compatibility/2006">
              <mc:Choice xmlns:v="urn:schemas-microsoft-com:vml" Requires="v">
                <p:oleObj spid="_x0000_s16429" name="BMP 图像" r:id="rId9" imgW="3645087" imgH="3200564" progId="Paint.Picture">
                  <p:embed/>
                </p:oleObj>
              </mc:Choice>
              <mc:Fallback>
                <p:oleObj name="BMP 图像" r:id="rId9" imgW="3645087" imgH="3200564" progId="Paint.Picture">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56236" y="3816826"/>
                        <a:ext cx="2047619" cy="1800000"/>
                      </a:xfrm>
                      <a:prstGeom prst="rect">
                        <a:avLst/>
                      </a:prstGeom>
                      <a:noFill/>
                    </p:spPr>
                  </p:pic>
                </p:oleObj>
              </mc:Fallback>
            </mc:AlternateContent>
          </a:graphicData>
        </a:graphic>
      </p:graphicFrame>
      <p:sp>
        <p:nvSpPr>
          <p:cNvPr id="14" name="TextBox 19"/>
          <p:cNvSpPr txBox="1"/>
          <p:nvPr/>
        </p:nvSpPr>
        <p:spPr>
          <a:xfrm>
            <a:off x="360151" y="5717587"/>
            <a:ext cx="1775152" cy="338554"/>
          </a:xfrm>
          <a:prstGeom prst="rect">
            <a:avLst/>
          </a:prstGeom>
          <a:noFill/>
        </p:spPr>
        <p:txBody>
          <a:bodyPr wrap="square" rtlCol="0">
            <a:spAutoFit/>
          </a:bodyPr>
          <a:lstStyle/>
          <a:p>
            <a:pPr algn="ctr"/>
            <a:r>
              <a:rPr lang="zh-CN" altLang="en-US" sz="1600" dirty="0"/>
              <a:t>阳极表面粗糙度</a:t>
            </a:r>
          </a:p>
        </p:txBody>
      </p:sp>
      <p:sp>
        <p:nvSpPr>
          <p:cNvPr id="15" name="TextBox 19"/>
          <p:cNvSpPr txBox="1"/>
          <p:nvPr/>
        </p:nvSpPr>
        <p:spPr>
          <a:xfrm>
            <a:off x="3015996" y="5717587"/>
            <a:ext cx="1728097" cy="338554"/>
          </a:xfrm>
          <a:prstGeom prst="rect">
            <a:avLst/>
          </a:prstGeom>
          <a:noFill/>
        </p:spPr>
        <p:txBody>
          <a:bodyPr wrap="square" rtlCol="0">
            <a:spAutoFit/>
          </a:bodyPr>
          <a:lstStyle/>
          <a:p>
            <a:pPr algn="ctr"/>
            <a:r>
              <a:rPr lang="zh-CN" altLang="en-US" sz="1600" dirty="0"/>
              <a:t>阴极表面粗糙度</a:t>
            </a:r>
          </a:p>
        </p:txBody>
      </p:sp>
    </p:spTree>
    <p:extLst>
      <p:ext uri="{BB962C8B-B14F-4D97-AF65-F5344CB8AC3E}">
        <p14:creationId xmlns:p14="http://schemas.microsoft.com/office/powerpoint/2010/main" val="2094961810"/>
      </p:ext>
    </p:extLst>
  </p:cSld>
  <p:clrMapOvr>
    <a:masterClrMapping/>
  </p:clrMapOvr>
  <p:transition advTm="17161"/>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658419" y="1368332"/>
            <a:ext cx="18473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0" name="对象 9"/>
          <p:cNvGraphicFramePr>
            <a:graphicFrameLocks noChangeAspect="1"/>
          </p:cNvGraphicFramePr>
          <p:nvPr>
            <p:extLst>
              <p:ext uri="{D42A27DB-BD31-4B8C-83A1-F6EECF244321}">
                <p14:modId xmlns:p14="http://schemas.microsoft.com/office/powerpoint/2010/main" val="259172899"/>
              </p:ext>
            </p:extLst>
          </p:nvPr>
        </p:nvGraphicFramePr>
        <p:xfrm>
          <a:off x="181747" y="1088325"/>
          <a:ext cx="2422341" cy="1980000"/>
        </p:xfrm>
        <a:graphic>
          <a:graphicData uri="http://schemas.openxmlformats.org/presentationml/2006/ole">
            <mc:AlternateContent xmlns:mc="http://schemas.openxmlformats.org/markup-compatibility/2006">
              <mc:Choice xmlns:v="urn:schemas-microsoft-com:vml" Requires="v">
                <p:oleObj spid="_x0000_s17420" name="BMP 图像" r:id="rId3" imgW="3530781" imgH="2902099" progId="Paint.Picture">
                  <p:embed/>
                </p:oleObj>
              </mc:Choice>
              <mc:Fallback>
                <p:oleObj name="BMP 图像" r:id="rId3" imgW="3530781" imgH="2902099"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47" y="1088325"/>
                        <a:ext cx="2422341" cy="19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87886" y="1088325"/>
            <a:ext cx="2406786" cy="1980000"/>
          </a:xfrm>
          <a:prstGeom prst="rect">
            <a:avLst/>
          </a:prstGeom>
          <a:noFill/>
          <a:ln>
            <a:noFill/>
          </a:ln>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130" y="3804205"/>
            <a:ext cx="2419226" cy="1980000"/>
          </a:xfrm>
          <a:prstGeom prst="rect">
            <a:avLst/>
          </a:prstGeom>
          <a:noFill/>
          <a:ln>
            <a:noFill/>
          </a:ln>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7886" y="3774961"/>
            <a:ext cx="2384366" cy="1980000"/>
          </a:xfrm>
          <a:prstGeom prst="rect">
            <a:avLst/>
          </a:prstGeom>
          <a:noFill/>
          <a:ln>
            <a:noFill/>
          </a:ln>
        </p:spPr>
      </p:pic>
      <p:sp>
        <p:nvSpPr>
          <p:cNvPr id="15" name="TextBox 19"/>
          <p:cNvSpPr txBox="1"/>
          <p:nvPr/>
        </p:nvSpPr>
        <p:spPr>
          <a:xfrm>
            <a:off x="180135" y="3126484"/>
            <a:ext cx="2371457" cy="584775"/>
          </a:xfrm>
          <a:prstGeom prst="rect">
            <a:avLst/>
          </a:prstGeom>
          <a:noFill/>
        </p:spPr>
        <p:txBody>
          <a:bodyPr wrap="square" rtlCol="0">
            <a:spAutoFit/>
          </a:bodyPr>
          <a:lstStyle/>
          <a:p>
            <a:pPr algn="ctr"/>
            <a:r>
              <a:rPr lang="en-US" altLang="zh-CN" sz="1600" dirty="0"/>
              <a:t>10</a:t>
            </a:r>
            <a:r>
              <a:rPr lang="zh-CN" altLang="en-US" sz="1600" dirty="0"/>
              <a:t>万次放电中开关自放电性能的劣化</a:t>
            </a:r>
          </a:p>
        </p:txBody>
      </p:sp>
      <p:sp>
        <p:nvSpPr>
          <p:cNvPr id="16" name="TextBox 19"/>
          <p:cNvSpPr txBox="1"/>
          <p:nvPr/>
        </p:nvSpPr>
        <p:spPr>
          <a:xfrm>
            <a:off x="2793736" y="3126484"/>
            <a:ext cx="2244038" cy="584775"/>
          </a:xfrm>
          <a:prstGeom prst="rect">
            <a:avLst/>
          </a:prstGeom>
          <a:noFill/>
        </p:spPr>
        <p:txBody>
          <a:bodyPr wrap="square" rtlCol="0">
            <a:spAutoFit/>
          </a:bodyPr>
          <a:lstStyle/>
          <a:p>
            <a:pPr algn="ctr"/>
            <a:r>
              <a:rPr lang="en-US" altLang="zh-CN" sz="1600" dirty="0"/>
              <a:t>1-1</a:t>
            </a:r>
            <a:r>
              <a:rPr lang="zh-CN" altLang="en-US" sz="1600" dirty="0"/>
              <a:t>万次放电中开关自放电概率</a:t>
            </a:r>
          </a:p>
        </p:txBody>
      </p:sp>
      <p:sp>
        <p:nvSpPr>
          <p:cNvPr id="17" name="TextBox 19"/>
          <p:cNvSpPr txBox="1"/>
          <p:nvPr/>
        </p:nvSpPr>
        <p:spPr>
          <a:xfrm>
            <a:off x="165357" y="5863037"/>
            <a:ext cx="2278763" cy="584775"/>
          </a:xfrm>
          <a:prstGeom prst="rect">
            <a:avLst/>
          </a:prstGeom>
          <a:noFill/>
        </p:spPr>
        <p:txBody>
          <a:bodyPr wrap="square" rtlCol="0">
            <a:spAutoFit/>
          </a:bodyPr>
          <a:lstStyle/>
          <a:p>
            <a:pPr algn="ctr"/>
            <a:r>
              <a:rPr lang="en-US" altLang="zh-CN" sz="1600" dirty="0"/>
              <a:t>5</a:t>
            </a:r>
            <a:r>
              <a:rPr lang="zh-CN" altLang="en-US" sz="1600" dirty="0"/>
              <a:t>万</a:t>
            </a:r>
            <a:r>
              <a:rPr lang="en-US" altLang="zh-CN" sz="1600" dirty="0"/>
              <a:t>-6</a:t>
            </a:r>
            <a:r>
              <a:rPr lang="zh-CN" altLang="en-US" sz="1600" dirty="0"/>
              <a:t>万次放电中开关自放电概率</a:t>
            </a:r>
          </a:p>
        </p:txBody>
      </p:sp>
      <p:sp>
        <p:nvSpPr>
          <p:cNvPr id="18" name="TextBox 19"/>
          <p:cNvSpPr txBox="1"/>
          <p:nvPr/>
        </p:nvSpPr>
        <p:spPr>
          <a:xfrm>
            <a:off x="2740687" y="5790577"/>
            <a:ext cx="2278764" cy="584775"/>
          </a:xfrm>
          <a:prstGeom prst="rect">
            <a:avLst/>
          </a:prstGeom>
          <a:noFill/>
        </p:spPr>
        <p:txBody>
          <a:bodyPr wrap="square" rtlCol="0">
            <a:spAutoFit/>
          </a:bodyPr>
          <a:lstStyle/>
          <a:p>
            <a:pPr algn="ctr"/>
            <a:r>
              <a:rPr lang="en-US" altLang="zh-CN" sz="1600" dirty="0"/>
              <a:t>9</a:t>
            </a:r>
            <a:r>
              <a:rPr lang="zh-CN" altLang="en-US" sz="1600" dirty="0"/>
              <a:t>万</a:t>
            </a:r>
            <a:r>
              <a:rPr lang="en-US" altLang="zh-CN" sz="1600" dirty="0"/>
              <a:t>-10</a:t>
            </a:r>
            <a:r>
              <a:rPr lang="zh-CN" altLang="en-US" sz="1600" dirty="0"/>
              <a:t>万次放电中开关自放电概率</a:t>
            </a:r>
          </a:p>
        </p:txBody>
      </p:sp>
      <p:sp>
        <p:nvSpPr>
          <p:cNvPr id="19" name="矩形 18"/>
          <p:cNvSpPr/>
          <p:nvPr/>
        </p:nvSpPr>
        <p:spPr>
          <a:xfrm>
            <a:off x="5544201" y="1131655"/>
            <a:ext cx="3230510" cy="1893339"/>
          </a:xfrm>
          <a:prstGeom prst="rect">
            <a:avLst/>
          </a:prstGeom>
        </p:spPr>
        <p:txBody>
          <a:bodyPr wrap="square">
            <a:spAutoFit/>
          </a:bodyPr>
          <a:lstStyle/>
          <a:p>
            <a:pPr>
              <a:lnSpc>
                <a:spcPct val="150000"/>
              </a:lnSpc>
            </a:pPr>
            <a:r>
              <a:rPr lang="zh-CN" altLang="en-US" sz="1600" b="1" dirty="0"/>
              <a:t>将电极烧蚀引入计算程序中，可以得到开关性能的劣化过程。</a:t>
            </a:r>
            <a:r>
              <a:rPr lang="zh-CN" altLang="en-US" sz="1600" b="1" dirty="0">
                <a:solidFill>
                  <a:srgbClr val="FF0000"/>
                </a:solidFill>
              </a:rPr>
              <a:t>且计算结果和实验结果基本吻合可用于开关寿命评估。</a:t>
            </a:r>
            <a:endParaRPr lang="en-US" altLang="zh-CN" sz="1600" b="1" dirty="0">
              <a:solidFill>
                <a:srgbClr val="FF0000"/>
              </a:solidFill>
            </a:endParaRPr>
          </a:p>
          <a:p>
            <a:pPr>
              <a:lnSpc>
                <a:spcPct val="150000"/>
              </a:lnSpc>
            </a:pPr>
            <a:endParaRPr lang="zh-CN" altLang="en-US" sz="1600" dirty="0">
              <a:solidFill>
                <a:srgbClr val="FF0000"/>
              </a:solidFill>
            </a:endParaRPr>
          </a:p>
        </p:txBody>
      </p:sp>
      <p:sp>
        <p:nvSpPr>
          <p:cNvPr id="14" name="TextBox 19">
            <a:extLst>
              <a:ext uri="{FF2B5EF4-FFF2-40B4-BE49-F238E27FC236}">
                <a16:creationId xmlns:a16="http://schemas.microsoft.com/office/drawing/2014/main" id="{8CB6B7A5-D8AB-4A2D-A1C3-54769BFC31FE}"/>
              </a:ext>
            </a:extLst>
          </p:cNvPr>
          <p:cNvSpPr txBox="1"/>
          <p:nvPr/>
        </p:nvSpPr>
        <p:spPr>
          <a:xfrm>
            <a:off x="258222" y="1585239"/>
            <a:ext cx="1645348" cy="338554"/>
          </a:xfrm>
          <a:prstGeom prst="rect">
            <a:avLst/>
          </a:prstGeom>
          <a:noFill/>
        </p:spPr>
        <p:txBody>
          <a:bodyPr wrap="square" rtlCol="0">
            <a:spAutoFit/>
          </a:bodyPr>
          <a:lstStyle/>
          <a:p>
            <a:pPr algn="ctr"/>
            <a:r>
              <a:rPr lang="zh-CN" altLang="en-US" sz="1600" dirty="0"/>
              <a:t>模拟结果</a:t>
            </a:r>
          </a:p>
        </p:txBody>
      </p:sp>
      <p:graphicFrame>
        <p:nvGraphicFramePr>
          <p:cNvPr id="2" name="表格 1">
            <a:extLst>
              <a:ext uri="{FF2B5EF4-FFF2-40B4-BE49-F238E27FC236}">
                <a16:creationId xmlns:a16="http://schemas.microsoft.com/office/drawing/2014/main" id="{BA41395B-C08A-4856-AEBE-742CA47BDA3C}"/>
              </a:ext>
            </a:extLst>
          </p:cNvPr>
          <p:cNvGraphicFramePr>
            <a:graphicFrameLocks noGrp="1"/>
          </p:cNvGraphicFramePr>
          <p:nvPr>
            <p:extLst>
              <p:ext uri="{D42A27DB-BD31-4B8C-83A1-F6EECF244321}">
                <p14:modId xmlns:p14="http://schemas.microsoft.com/office/powerpoint/2010/main" val="2110668278"/>
              </p:ext>
            </p:extLst>
          </p:nvPr>
        </p:nvGraphicFramePr>
        <p:xfrm>
          <a:off x="5273212" y="4532420"/>
          <a:ext cx="3772491" cy="1696161"/>
        </p:xfrm>
        <a:graphic>
          <a:graphicData uri="http://schemas.openxmlformats.org/drawingml/2006/table">
            <a:tbl>
              <a:tblPr firstRow="1" firstCol="1" bandRow="1">
                <a:tableStyleId>{5C22544A-7EE6-4342-B048-85BDC9FD1C3A}</a:tableStyleId>
              </a:tblPr>
              <a:tblGrid>
                <a:gridCol w="984658">
                  <a:extLst>
                    <a:ext uri="{9D8B030D-6E8A-4147-A177-3AD203B41FA5}">
                      <a16:colId xmlns:a16="http://schemas.microsoft.com/office/drawing/2014/main" val="4167648442"/>
                    </a:ext>
                  </a:extLst>
                </a:gridCol>
                <a:gridCol w="566501">
                  <a:extLst>
                    <a:ext uri="{9D8B030D-6E8A-4147-A177-3AD203B41FA5}">
                      <a16:colId xmlns:a16="http://schemas.microsoft.com/office/drawing/2014/main" val="3026885401"/>
                    </a:ext>
                  </a:extLst>
                </a:gridCol>
                <a:gridCol w="1126349">
                  <a:extLst>
                    <a:ext uri="{9D8B030D-6E8A-4147-A177-3AD203B41FA5}">
                      <a16:colId xmlns:a16="http://schemas.microsoft.com/office/drawing/2014/main" val="2232435707"/>
                    </a:ext>
                  </a:extLst>
                </a:gridCol>
                <a:gridCol w="1094983">
                  <a:extLst>
                    <a:ext uri="{9D8B030D-6E8A-4147-A177-3AD203B41FA5}">
                      <a16:colId xmlns:a16="http://schemas.microsoft.com/office/drawing/2014/main" val="373209798"/>
                    </a:ext>
                  </a:extLst>
                </a:gridCol>
              </a:tblGrid>
              <a:tr h="321547">
                <a:tc>
                  <a:txBody>
                    <a:bodyPr/>
                    <a:lstStyle/>
                    <a:p>
                      <a:pPr algn="ctr"/>
                      <a:r>
                        <a:rPr lang="en-US" sz="1600" dirty="0">
                          <a:effectLst/>
                        </a:rPr>
                        <a:t>Discharge time</a:t>
                      </a:r>
                    </a:p>
                    <a:p>
                      <a:pPr algn="ctr"/>
                      <a:r>
                        <a:rPr lang="en-US" altLang="zh-CN" sz="1600" dirty="0">
                          <a:effectLst/>
                        </a:rPr>
                        <a:t>(×10</a:t>
                      </a:r>
                      <a:r>
                        <a:rPr lang="en-US" altLang="zh-CN" sz="1600" baseline="30000" dirty="0">
                          <a:effectLst/>
                        </a:rPr>
                        <a:t>4</a:t>
                      </a:r>
                      <a:r>
                        <a:rPr lang="en-US" altLang="zh-CN" sz="1600" dirty="0">
                          <a:effectLst/>
                        </a:rPr>
                        <a:t>)</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a:effectLst/>
                        </a:rPr>
                        <a:t>α</a:t>
                      </a:r>
                      <a:endParaRPr lang="zh-CN" sz="16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dirty="0">
                          <a:effectLst/>
                        </a:rPr>
                        <a:t>A</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dirty="0">
                          <a:effectLst/>
                        </a:rPr>
                        <a:t>B (×10</a:t>
                      </a:r>
                      <a:r>
                        <a:rPr lang="en-US" sz="1600" baseline="30000" dirty="0">
                          <a:effectLst/>
                        </a:rPr>
                        <a:t>-4</a:t>
                      </a:r>
                      <a:r>
                        <a:rPr lang="en-US" sz="1600" dirty="0">
                          <a:effectLst/>
                        </a:rPr>
                        <a:t>)</a:t>
                      </a:r>
                      <a:endParaRPr lang="zh-CN" sz="16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319007477"/>
                  </a:ext>
                </a:extLst>
              </a:tr>
              <a:tr h="321547">
                <a:tc>
                  <a:txBody>
                    <a:bodyPr/>
                    <a:lstStyle/>
                    <a:p>
                      <a:pPr algn="ctr"/>
                      <a:r>
                        <a:rPr lang="en-US" sz="1600" dirty="0">
                          <a:effectLst/>
                        </a:rPr>
                        <a:t>0-1</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rowSpan="3">
                  <a:txBody>
                    <a:bodyPr/>
                    <a:lstStyle/>
                    <a:p>
                      <a:pPr algn="ctr"/>
                      <a:r>
                        <a:rPr lang="en-US" sz="1600" dirty="0">
                          <a:effectLst/>
                        </a:rPr>
                        <a:t>0.95</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rowSpan="3">
                  <a:txBody>
                    <a:bodyPr/>
                    <a:lstStyle/>
                    <a:p>
                      <a:pPr algn="ctr"/>
                      <a:r>
                        <a:rPr lang="en-US" sz="1600" dirty="0">
                          <a:effectLst/>
                        </a:rPr>
                        <a:t>(0.98, 1.06)</a:t>
                      </a:r>
                      <a:endParaRPr lang="zh-CN" sz="1600" dirty="0">
                        <a:effectLst/>
                      </a:endParaRPr>
                    </a:p>
                    <a:p>
                      <a:pPr algn="ctr"/>
                      <a:r>
                        <a:rPr lang="en-US" sz="1600" dirty="0">
                          <a:effectLst/>
                        </a:rPr>
                        <a:t>(0.94, 0.96)</a:t>
                      </a:r>
                      <a:endParaRPr lang="zh-CN" sz="1600" dirty="0">
                        <a:effectLst/>
                      </a:endParaRPr>
                    </a:p>
                    <a:p>
                      <a:pPr algn="ctr"/>
                      <a:r>
                        <a:rPr lang="en-US" sz="1600" dirty="0">
                          <a:effectLst/>
                        </a:rPr>
                        <a:t>(0.99, 1.10)</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600">
                          <a:effectLst/>
                        </a:rPr>
                        <a:t>(-3.2, 5.3)</a:t>
                      </a:r>
                      <a:endParaRPr lang="zh-CN" sz="16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607800551"/>
                  </a:ext>
                </a:extLst>
              </a:tr>
              <a:tr h="321547">
                <a:tc>
                  <a:txBody>
                    <a:bodyPr/>
                    <a:lstStyle/>
                    <a:p>
                      <a:pPr algn="ctr"/>
                      <a:r>
                        <a:rPr lang="en-US" sz="1600" dirty="0">
                          <a:effectLst/>
                        </a:rPr>
                        <a:t>5-6</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vMerge="1">
                  <a:txBody>
                    <a:bodyPr/>
                    <a:lstStyle/>
                    <a:p>
                      <a:endParaRPr lang="zh-CN" altLang="en-US"/>
                    </a:p>
                  </a:txBody>
                  <a:tcPr/>
                </a:tc>
                <a:tc vMerge="1">
                  <a:txBody>
                    <a:bodyPr/>
                    <a:lstStyle/>
                    <a:p>
                      <a:endParaRPr lang="zh-CN" altLang="en-US"/>
                    </a:p>
                  </a:txBody>
                  <a:tcPr/>
                </a:tc>
                <a:tc>
                  <a:txBody>
                    <a:bodyPr/>
                    <a:lstStyle/>
                    <a:p>
                      <a:pPr algn="ctr"/>
                      <a:r>
                        <a:rPr lang="en-US" sz="1600">
                          <a:effectLst/>
                        </a:rPr>
                        <a:t>(1.8, 4.5)</a:t>
                      </a:r>
                      <a:endParaRPr lang="zh-CN" sz="16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672849357"/>
                  </a:ext>
                </a:extLst>
              </a:tr>
              <a:tr h="321547">
                <a:tc>
                  <a:txBody>
                    <a:bodyPr/>
                    <a:lstStyle/>
                    <a:p>
                      <a:pPr algn="ctr"/>
                      <a:r>
                        <a:rPr lang="en-US" sz="1600" dirty="0">
                          <a:effectLst/>
                        </a:rPr>
                        <a:t>9-10</a:t>
                      </a:r>
                      <a:endParaRPr lang="zh-CN" sz="1600" dirty="0">
                        <a:effectLst/>
                        <a:latin typeface="Times New Roman" panose="02020603050405020304" pitchFamily="18" charset="0"/>
                        <a:ea typeface="宋体" panose="02010600030101010101" pitchFamily="2" charset="-122"/>
                      </a:endParaRPr>
                    </a:p>
                  </a:txBody>
                  <a:tcPr marL="68580" marR="68580" marT="0" marB="0" anchor="ctr"/>
                </a:tc>
                <a:tc vMerge="1">
                  <a:txBody>
                    <a:bodyPr/>
                    <a:lstStyle/>
                    <a:p>
                      <a:endParaRPr lang="zh-CN" altLang="en-US"/>
                    </a:p>
                  </a:txBody>
                  <a:tcPr/>
                </a:tc>
                <a:tc vMerge="1">
                  <a:txBody>
                    <a:bodyPr/>
                    <a:lstStyle/>
                    <a:p>
                      <a:endParaRPr lang="zh-CN" altLang="en-US"/>
                    </a:p>
                  </a:txBody>
                  <a:tcPr/>
                </a:tc>
                <a:tc>
                  <a:txBody>
                    <a:bodyPr/>
                    <a:lstStyle/>
                    <a:p>
                      <a:pPr algn="ctr"/>
                      <a:r>
                        <a:rPr lang="en-US" sz="1600" dirty="0">
                          <a:effectLst/>
                        </a:rPr>
                        <a:t>(-6.9, 0.76)</a:t>
                      </a:r>
                      <a:endParaRPr lang="zh-CN" sz="16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2120749827"/>
                  </a:ext>
                </a:extLst>
              </a:tr>
            </a:tbl>
          </a:graphicData>
        </a:graphic>
      </p:graphicFrame>
      <p:sp>
        <p:nvSpPr>
          <p:cNvPr id="20" name="文本框 19">
            <a:extLst>
              <a:ext uri="{FF2B5EF4-FFF2-40B4-BE49-F238E27FC236}">
                <a16:creationId xmlns:a16="http://schemas.microsoft.com/office/drawing/2014/main" id="{5C541C22-7214-4320-AE80-36D007F9162D}"/>
              </a:ext>
            </a:extLst>
          </p:cNvPr>
          <p:cNvSpPr txBox="1"/>
          <p:nvPr/>
        </p:nvSpPr>
        <p:spPr>
          <a:xfrm>
            <a:off x="6484389" y="3956263"/>
            <a:ext cx="1350135" cy="400110"/>
          </a:xfrm>
          <a:prstGeom prst="rect">
            <a:avLst/>
          </a:prstGeom>
          <a:noFill/>
        </p:spPr>
        <p:txBody>
          <a:bodyPr wrap="square">
            <a:spAutoFit/>
          </a:bodyPr>
          <a:lstStyle/>
          <a:p>
            <a:r>
              <a:rPr lang="en-US" altLang="zh-CN" sz="2000" i="1" dirty="0">
                <a:solidFill>
                  <a:srgbClr val="000000"/>
                </a:solidFill>
                <a:latin typeface="Times New Roman" panose="02020603050405020304" pitchFamily="18" charset="0"/>
              </a:rPr>
              <a:t>Y</a:t>
            </a:r>
            <a:r>
              <a:rPr lang="en-US" altLang="zh-CN" sz="2000" dirty="0">
                <a:solidFill>
                  <a:srgbClr val="000000"/>
                </a:solidFill>
                <a:latin typeface="Times New Roman" panose="02020603050405020304" pitchFamily="18" charset="0"/>
              </a:rPr>
              <a:t>=</a:t>
            </a:r>
            <a:r>
              <a:rPr lang="en-US" altLang="zh-CN" sz="2000" i="1" dirty="0">
                <a:solidFill>
                  <a:srgbClr val="000000"/>
                </a:solidFill>
                <a:latin typeface="Times New Roman" panose="02020603050405020304" pitchFamily="18" charset="0"/>
              </a:rPr>
              <a:t>AX+B </a:t>
            </a:r>
            <a:endParaRPr lang="zh-CN" altLang="en-US" sz="2000" dirty="0"/>
          </a:p>
        </p:txBody>
      </p:sp>
      <p:sp>
        <p:nvSpPr>
          <p:cNvPr id="5" name="文本框 4">
            <a:extLst>
              <a:ext uri="{FF2B5EF4-FFF2-40B4-BE49-F238E27FC236}">
                <a16:creationId xmlns:a16="http://schemas.microsoft.com/office/drawing/2014/main" id="{EB378A27-4BBF-47C6-9F42-A4DD2E967F8B}"/>
              </a:ext>
            </a:extLst>
          </p:cNvPr>
          <p:cNvSpPr txBox="1"/>
          <p:nvPr/>
        </p:nvSpPr>
        <p:spPr>
          <a:xfrm>
            <a:off x="5189128" y="3554007"/>
            <a:ext cx="4176464" cy="338554"/>
          </a:xfrm>
          <a:prstGeom prst="rect">
            <a:avLst/>
          </a:prstGeom>
          <a:noFill/>
        </p:spPr>
        <p:txBody>
          <a:bodyPr wrap="square" rtlCol="0">
            <a:spAutoFit/>
          </a:bodyPr>
          <a:lstStyle/>
          <a:p>
            <a:r>
              <a:rPr lang="zh-CN" altLang="en-US" sz="1600" b="1" dirty="0"/>
              <a:t>线性回归分析，</a:t>
            </a:r>
            <a:r>
              <a:rPr lang="en-US" altLang="zh-CN" sz="1600" b="1" dirty="0"/>
              <a:t>X</a:t>
            </a:r>
            <a:r>
              <a:rPr lang="zh-CN" altLang="en-US" sz="1600" b="1" dirty="0"/>
              <a:t>是模拟值，</a:t>
            </a:r>
            <a:r>
              <a:rPr lang="en-US" altLang="zh-CN" sz="1600" b="1" dirty="0"/>
              <a:t>Y</a:t>
            </a:r>
            <a:r>
              <a:rPr lang="zh-CN" altLang="en-US" sz="1600" b="1" dirty="0"/>
              <a:t>是实验值，</a:t>
            </a:r>
            <a:endParaRPr lang="zh-CN" altLang="en-US" sz="1600" b="1" baseline="-25000" dirty="0"/>
          </a:p>
        </p:txBody>
      </p:sp>
    </p:spTree>
    <p:extLst>
      <p:ext uri="{BB962C8B-B14F-4D97-AF65-F5344CB8AC3E}">
        <p14:creationId xmlns:p14="http://schemas.microsoft.com/office/powerpoint/2010/main" val="2351218647"/>
      </p:ext>
    </p:extLst>
  </p:cSld>
  <p:clrMapOvr>
    <a:masterClrMapping/>
  </p:clrMapOvr>
  <mc:AlternateContent xmlns:mc="http://schemas.openxmlformats.org/markup-compatibility/2006" xmlns:p14="http://schemas.microsoft.com/office/powerpoint/2010/main">
    <mc:Choice Requires="p14">
      <p:transition spd="slow" p14:dur="2000" advTm="35585"/>
    </mc:Choice>
    <mc:Fallback xmlns="">
      <p:transition spd="slow" advTm="3558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95598" y="1116013"/>
            <a:ext cx="7715304" cy="523220"/>
          </a:xfrm>
          <a:prstGeom prst="rect">
            <a:avLst/>
          </a:prstGeom>
          <a:noFill/>
          <a:ln w="9525" algn="ctr">
            <a:noFill/>
            <a:miter lim="800000"/>
            <a:headEnd/>
            <a:tailEnd/>
          </a:ln>
        </p:spPr>
        <p:txBody>
          <a:bodyPr wrap="square">
            <a:spAutoFit/>
          </a:bodyPr>
          <a:lstStyle/>
          <a:p>
            <a:pPr>
              <a:spcBef>
                <a:spcPct val="50000"/>
              </a:spcBef>
            </a:pPr>
            <a:r>
              <a:rPr lang="en-US" altLang="zh-CN" sz="2800" b="1" dirty="0">
                <a:solidFill>
                  <a:srgbClr val="000066"/>
                </a:solidFill>
                <a:latin typeface="Times New Roman" pitchFamily="18" charset="0"/>
                <a:ea typeface="黑体" pitchFamily="2" charset="-122"/>
                <a:cs typeface="Times New Roman" pitchFamily="18" charset="0"/>
              </a:rPr>
              <a:t>4 </a:t>
            </a:r>
            <a:r>
              <a:rPr lang="zh-CN" altLang="en-US" sz="2800" b="1" dirty="0">
                <a:solidFill>
                  <a:srgbClr val="000066"/>
                </a:solidFill>
                <a:latin typeface="Times New Roman" pitchFamily="18" charset="0"/>
                <a:ea typeface="黑体" pitchFamily="2" charset="-122"/>
                <a:cs typeface="Times New Roman" pitchFamily="18" charset="0"/>
              </a:rPr>
              <a:t>主要结论</a:t>
            </a:r>
          </a:p>
        </p:txBody>
      </p:sp>
      <p:sp>
        <p:nvSpPr>
          <p:cNvPr id="5" name="TextBox 4"/>
          <p:cNvSpPr txBox="1"/>
          <p:nvPr/>
        </p:nvSpPr>
        <p:spPr>
          <a:xfrm>
            <a:off x="239617" y="1762228"/>
            <a:ext cx="8501121" cy="5495735"/>
          </a:xfrm>
          <a:prstGeom prst="rect">
            <a:avLst/>
          </a:prstGeom>
          <a:noFill/>
        </p:spPr>
        <p:txBody>
          <a:bodyPr wrap="square" rtlCol="0">
            <a:spAutoFit/>
          </a:bodyPr>
          <a:lstStyle/>
          <a:p>
            <a:pPr marL="342895" indent="-342895">
              <a:lnSpc>
                <a:spcPct val="150000"/>
              </a:lnSpc>
              <a:buAutoNum type="arabicPeriod"/>
            </a:pPr>
            <a:r>
              <a:rPr lang="zh-CN" altLang="en-US" sz="2000" b="1" dirty="0">
                <a:solidFill>
                  <a:srgbClr val="FF0000"/>
                </a:solidFill>
                <a:latin typeface="Times New Roman" pitchFamily="18" charset="0"/>
                <a:cs typeface="Times New Roman" pitchFamily="18" charset="0"/>
              </a:rPr>
              <a:t>丰富和发展了</a:t>
            </a:r>
            <a:r>
              <a:rPr lang="en-US" sz="2000" b="1" dirty="0">
                <a:solidFill>
                  <a:srgbClr val="FF0000"/>
                </a:solidFill>
                <a:latin typeface="Times New Roman" pitchFamily="18" charset="0"/>
                <a:cs typeface="Times New Roman" pitchFamily="18" charset="0"/>
              </a:rPr>
              <a:t>Townsend</a:t>
            </a:r>
            <a:r>
              <a:rPr lang="zh-CN" altLang="en-US" sz="2000" b="1" dirty="0">
                <a:solidFill>
                  <a:srgbClr val="FF0000"/>
                </a:solidFill>
                <a:latin typeface="Times New Roman" pitchFamily="18" charset="0"/>
                <a:cs typeface="Times New Roman" pitchFamily="18" charset="0"/>
              </a:rPr>
              <a:t>理论。</a:t>
            </a:r>
            <a:r>
              <a:rPr lang="zh-CN" altLang="en-US" sz="2000" b="1" dirty="0">
                <a:latin typeface="Times New Roman" pitchFamily="18" charset="0"/>
                <a:cs typeface="Times New Roman" pitchFamily="18" charset="0"/>
              </a:rPr>
              <a:t>在</a:t>
            </a:r>
            <a:r>
              <a:rPr lang="en-US" sz="2000" b="1" dirty="0">
                <a:latin typeface="Times New Roman" pitchFamily="18" charset="0"/>
                <a:cs typeface="Times New Roman" pitchFamily="18" charset="0"/>
              </a:rPr>
              <a:t>Townsend</a:t>
            </a:r>
            <a:r>
              <a:rPr lang="zh-CN" altLang="en-US" sz="2000" b="1" dirty="0">
                <a:latin typeface="Times New Roman" pitchFamily="18" charset="0"/>
                <a:cs typeface="Times New Roman" pitchFamily="18" charset="0"/>
              </a:rPr>
              <a:t>理论基础上引入了自由电子出现时刻和位置、二次电子产生数目和电极表面微凸结构四个随机变量；</a:t>
            </a:r>
            <a:r>
              <a:rPr lang="zh-CN" altLang="en-US" sz="2000" b="1" dirty="0">
                <a:solidFill>
                  <a:srgbClr val="FF0000"/>
                </a:solidFill>
                <a:latin typeface="Times New Roman" pitchFamily="18" charset="0"/>
                <a:cs typeface="Times New Roman" pitchFamily="18" charset="0"/>
              </a:rPr>
              <a:t>成功解释了开关自击穿电压分散性的形成机制。</a:t>
            </a:r>
            <a:endParaRPr lang="en-US" altLang="zh-CN" sz="2000" b="1" dirty="0">
              <a:solidFill>
                <a:srgbClr val="FF0000"/>
              </a:solidFill>
              <a:latin typeface="Times New Roman" pitchFamily="18" charset="0"/>
              <a:cs typeface="Times New Roman" pitchFamily="18" charset="0"/>
            </a:endParaRPr>
          </a:p>
          <a:p>
            <a:pPr marL="342895" indent="-342895">
              <a:lnSpc>
                <a:spcPct val="150000"/>
              </a:lnSpc>
              <a:buAutoNum type="arabicPeriod"/>
            </a:pPr>
            <a:endParaRPr lang="zh-CN" altLang="en-US" sz="2000" b="1" dirty="0">
              <a:latin typeface="Times New Roman" pitchFamily="18" charset="0"/>
              <a:cs typeface="Times New Roman" pitchFamily="18" charset="0"/>
            </a:endParaRPr>
          </a:p>
          <a:p>
            <a:pPr marL="342895" indent="-342895">
              <a:lnSpc>
                <a:spcPct val="150000"/>
              </a:lnSpc>
              <a:buFontTx/>
              <a:buAutoNum type="arabicPeriod"/>
            </a:pPr>
            <a:r>
              <a:rPr lang="en-US" altLang="en-US" sz="2000" b="1" dirty="0">
                <a:latin typeface="Times New Roman" pitchFamily="18" charset="0"/>
                <a:cs typeface="Times New Roman" pitchFamily="18" charset="0"/>
              </a:rPr>
              <a:t> </a:t>
            </a:r>
            <a:r>
              <a:rPr lang="zh-CN" altLang="en-US" sz="2000" b="1" dirty="0">
                <a:latin typeface="Times New Roman" pitchFamily="18" charset="0"/>
                <a:cs typeface="Times New Roman" pitchFamily="18" charset="0"/>
              </a:rPr>
              <a:t>将理想的电子崩计算模型，发展为考虑了电极尺寸和倒角结构的工程计算模型。</a:t>
            </a:r>
            <a:r>
              <a:rPr lang="zh-CN" altLang="en-US" sz="2000" b="1" dirty="0">
                <a:solidFill>
                  <a:srgbClr val="FF0000"/>
                </a:solidFill>
                <a:latin typeface="Times New Roman" pitchFamily="18" charset="0"/>
                <a:cs typeface="Times New Roman" pitchFamily="18" charset="0"/>
              </a:rPr>
              <a:t>模型可以准确反映开关结构对自放电性能的影响，可指导开关设计</a:t>
            </a:r>
            <a:endParaRPr lang="en-US" altLang="zh-CN" sz="2000" b="1" dirty="0">
              <a:solidFill>
                <a:srgbClr val="FF0000"/>
              </a:solidFill>
              <a:latin typeface="Times New Roman" pitchFamily="18" charset="0"/>
              <a:cs typeface="Times New Roman" pitchFamily="18" charset="0"/>
            </a:endParaRPr>
          </a:p>
          <a:p>
            <a:pPr marL="342895" indent="-342895">
              <a:lnSpc>
                <a:spcPct val="150000"/>
              </a:lnSpc>
              <a:buFontTx/>
              <a:buAutoNum type="arabicPeriod"/>
            </a:pPr>
            <a:endParaRPr lang="en-US" altLang="zh-CN" sz="2000" b="1" dirty="0">
              <a:latin typeface="Times New Roman" pitchFamily="18" charset="0"/>
              <a:cs typeface="Times New Roman" pitchFamily="18" charset="0"/>
            </a:endParaRPr>
          </a:p>
          <a:p>
            <a:pPr marL="342895" indent="-342895">
              <a:lnSpc>
                <a:spcPct val="150000"/>
              </a:lnSpc>
              <a:buAutoNum type="arabicPeriod"/>
            </a:pPr>
            <a:r>
              <a:rPr lang="zh-CN" altLang="en-US" sz="2000" b="1" dirty="0">
                <a:latin typeface="Times New Roman" pitchFamily="18" charset="0"/>
                <a:cs typeface="Times New Roman" pitchFamily="18" charset="0"/>
              </a:rPr>
              <a:t>模型可以准确反映电极烧蚀对自放电性能的影响，</a:t>
            </a:r>
            <a:r>
              <a:rPr lang="zh-CN" altLang="en-US" sz="2000" b="1" dirty="0">
                <a:solidFill>
                  <a:srgbClr val="FF0000"/>
                </a:solidFill>
                <a:latin typeface="Times New Roman" pitchFamily="18" charset="0"/>
                <a:cs typeface="Times New Roman" pitchFamily="18" charset="0"/>
              </a:rPr>
              <a:t>可用于开关寿命评估</a:t>
            </a:r>
            <a:endParaRPr lang="en-US" altLang="zh-CN" sz="2000" b="1" dirty="0">
              <a:solidFill>
                <a:srgbClr val="FF0000"/>
              </a:solidFill>
              <a:latin typeface="Times New Roman" pitchFamily="18" charset="0"/>
              <a:cs typeface="Times New Roman" pitchFamily="18" charset="0"/>
            </a:endParaRPr>
          </a:p>
          <a:p>
            <a:pPr marL="342895" indent="-342895">
              <a:lnSpc>
                <a:spcPct val="150000"/>
              </a:lnSpc>
              <a:buAutoNum type="arabicPeriod"/>
            </a:pPr>
            <a:endParaRPr lang="en-US" altLang="zh-CN" sz="2000" dirty="0">
              <a:latin typeface="Times New Roman" pitchFamily="18" charset="0"/>
              <a:cs typeface="Times New Roman" pitchFamily="18" charset="0"/>
            </a:endParaRPr>
          </a:p>
          <a:p>
            <a:pPr marL="342895" indent="-342895">
              <a:lnSpc>
                <a:spcPct val="150000"/>
              </a:lnSpc>
              <a:buAutoNum type="arabicPeriod"/>
            </a:pPr>
            <a:endParaRPr lang="en-US" altLang="zh-CN" sz="2000" dirty="0">
              <a:latin typeface="Times New Roman" pitchFamily="18" charset="0"/>
              <a:cs typeface="Times New Roman" pitchFamily="18" charset="0"/>
            </a:endParaRPr>
          </a:p>
          <a:p>
            <a:pPr>
              <a:lnSpc>
                <a:spcPct val="150000"/>
              </a:lnSpc>
            </a:pPr>
            <a:endParaRPr lang="zh-CN" altLang="en-US" sz="1600" dirty="0">
              <a:latin typeface="Times New Roman" pitchFamily="18" charset="0"/>
              <a:cs typeface="Times New Roman" pitchFamily="18" charset="0"/>
            </a:endParaRPr>
          </a:p>
        </p:txBody>
      </p:sp>
    </p:spTree>
  </p:cSld>
  <p:clrMapOvr>
    <a:masterClrMapping/>
  </p:clrMapOvr>
  <p:transition advTm="2277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2"/>
          <p:cNvSpPr txBox="1">
            <a:spLocks/>
          </p:cNvSpPr>
          <p:nvPr/>
        </p:nvSpPr>
        <p:spPr bwMode="auto">
          <a:xfrm>
            <a:off x="-11937" y="2491579"/>
            <a:ext cx="8929751" cy="19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75393" tIns="87697" rIns="175393" bIns="87697" numCol="1" anchor="t" anchorCtr="0" compatLnSpc="1">
            <a:prstTxWarp prst="textNoShape">
              <a:avLst/>
            </a:prstTxWarp>
          </a:bodyPr>
          <a:lstStyle/>
          <a:p>
            <a:pPr marL="657218" indent="-657218" algn="ctr" defTabSz="311147">
              <a:spcBef>
                <a:spcPct val="20000"/>
              </a:spcBef>
              <a:defRPr/>
            </a:pPr>
            <a:r>
              <a:rPr lang="zh-CN" altLang="en-US" sz="4800" b="1" kern="0" dirty="0">
                <a:solidFill>
                  <a:srgbClr val="0070C0"/>
                </a:solidFill>
                <a:latin typeface="Times New Roman" pitchFamily="18" charset="0"/>
                <a:ea typeface="黑体" pitchFamily="2" charset="-122"/>
                <a:cs typeface="Times New Roman" pitchFamily="18" charset="0"/>
              </a:rPr>
              <a:t>谢谢聆听</a:t>
            </a:r>
            <a:endParaRPr lang="en-US" altLang="zh-CN" sz="4800" b="1" kern="0" dirty="0">
              <a:solidFill>
                <a:srgbClr val="0070C0"/>
              </a:solidFill>
              <a:latin typeface="Times New Roman" pitchFamily="18" charset="0"/>
              <a:ea typeface="黑体" pitchFamily="2" charset="-122"/>
              <a:cs typeface="Times New Roman" pitchFamily="18" charset="0"/>
            </a:endParaRPr>
          </a:p>
          <a:p>
            <a:pPr marL="657218" indent="-657218" algn="ctr" defTabSz="311147">
              <a:spcBef>
                <a:spcPct val="20000"/>
              </a:spcBef>
              <a:defRPr/>
            </a:pPr>
            <a:r>
              <a:rPr lang="zh-CN" altLang="en-US" sz="4800" b="1" kern="0" dirty="0">
                <a:solidFill>
                  <a:srgbClr val="0070C0"/>
                </a:solidFill>
                <a:latin typeface="Times New Roman" pitchFamily="18" charset="0"/>
                <a:ea typeface="黑体" pitchFamily="2" charset="-122"/>
                <a:cs typeface="Times New Roman" pitchFamily="18" charset="0"/>
              </a:rPr>
              <a:t>请批评指正</a:t>
            </a:r>
          </a:p>
        </p:txBody>
      </p:sp>
    </p:spTree>
  </p:cSld>
  <p:clrMapOvr>
    <a:masterClrMapping/>
  </p:clrMapOvr>
  <p:transition advTm="2416"/>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95598" y="1143854"/>
            <a:ext cx="7715304" cy="584775"/>
          </a:xfrm>
          <a:prstGeom prst="rect">
            <a:avLst/>
          </a:prstGeom>
          <a:noFill/>
          <a:ln w="9525" algn="ctr">
            <a:noFill/>
            <a:miter lim="800000"/>
            <a:headEnd/>
            <a:tailEnd/>
          </a:ln>
        </p:spPr>
        <p:txBody>
          <a:bodyPr wrap="square">
            <a:spAutoFit/>
          </a:bodyPr>
          <a:lstStyle/>
          <a:p>
            <a:pPr>
              <a:spcBef>
                <a:spcPct val="50000"/>
              </a:spcBef>
            </a:pPr>
            <a:r>
              <a:rPr lang="en-US" altLang="zh-CN" sz="3200" dirty="0">
                <a:solidFill>
                  <a:srgbClr val="000066"/>
                </a:solidFill>
                <a:latin typeface="Times New Roman" pitchFamily="18" charset="0"/>
                <a:ea typeface="黑体" pitchFamily="2" charset="-122"/>
                <a:cs typeface="Times New Roman" pitchFamily="18" charset="0"/>
              </a:rPr>
              <a:t>1 </a:t>
            </a:r>
            <a:r>
              <a:rPr lang="zh-CN" altLang="en-US" sz="3200" dirty="0">
                <a:solidFill>
                  <a:srgbClr val="000066"/>
                </a:solidFill>
                <a:latin typeface="Times New Roman" pitchFamily="18" charset="0"/>
                <a:ea typeface="黑体" pitchFamily="2" charset="-122"/>
                <a:cs typeface="Times New Roman" pitchFamily="18" charset="0"/>
              </a:rPr>
              <a:t>研究背景和目标</a:t>
            </a:r>
            <a:endParaRPr lang="en-US" altLang="zh-CN" sz="3200" dirty="0">
              <a:solidFill>
                <a:srgbClr val="000066"/>
              </a:solidFill>
              <a:latin typeface="Times New Roman" pitchFamily="18" charset="0"/>
              <a:ea typeface="黑体" pitchFamily="2" charset="-122"/>
              <a:cs typeface="Times New Roman" pitchFamily="18" charset="0"/>
            </a:endParaRPr>
          </a:p>
        </p:txBody>
      </p:sp>
      <p:graphicFrame>
        <p:nvGraphicFramePr>
          <p:cNvPr id="11" name="图示 10"/>
          <p:cNvGraphicFramePr/>
          <p:nvPr>
            <p:extLst>
              <p:ext uri="{D42A27DB-BD31-4B8C-83A1-F6EECF244321}">
                <p14:modId xmlns:p14="http://schemas.microsoft.com/office/powerpoint/2010/main" val="2669593318"/>
              </p:ext>
            </p:extLst>
          </p:nvPr>
        </p:nvGraphicFramePr>
        <p:xfrm>
          <a:off x="837589" y="2002945"/>
          <a:ext cx="7858180" cy="1143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图示 8"/>
          <p:cNvGraphicFramePr/>
          <p:nvPr>
            <p:extLst>
              <p:ext uri="{D42A27DB-BD31-4B8C-83A1-F6EECF244321}">
                <p14:modId xmlns:p14="http://schemas.microsoft.com/office/powerpoint/2010/main" val="3066496914"/>
              </p:ext>
            </p:extLst>
          </p:nvPr>
        </p:nvGraphicFramePr>
        <p:xfrm>
          <a:off x="671662" y="3556557"/>
          <a:ext cx="5498319" cy="27300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灯片编号占位符 5"/>
          <p:cNvSpPr>
            <a:spLocks noGrp="1"/>
          </p:cNvSpPr>
          <p:nvPr>
            <p:ph type="sldNum" sz="quarter" idx="12"/>
          </p:nvPr>
        </p:nvSpPr>
        <p:spPr/>
        <p:txBody>
          <a:bodyPr/>
          <a:lstStyle/>
          <a:p>
            <a:fld id="{17F12CE6-A62E-4DA7-99BB-1EAD96E21A90}" type="slidenum">
              <a:rPr lang="zh-CN" altLang="en-US" smtClean="0"/>
              <a:pPr/>
              <a:t>3</a:t>
            </a:fld>
            <a:endParaRPr lang="en-US" altLang="zh-CN" dirty="0"/>
          </a:p>
        </p:txBody>
      </p:sp>
      <p:sp>
        <p:nvSpPr>
          <p:cNvPr id="2" name="右大括号 1">
            <a:extLst>
              <a:ext uri="{FF2B5EF4-FFF2-40B4-BE49-F238E27FC236}">
                <a16:creationId xmlns:a16="http://schemas.microsoft.com/office/drawing/2014/main" id="{69F2E7EC-377F-4BA6-BE7D-04EB5DD367A6}"/>
              </a:ext>
            </a:extLst>
          </p:cNvPr>
          <p:cNvSpPr/>
          <p:nvPr/>
        </p:nvSpPr>
        <p:spPr>
          <a:xfrm>
            <a:off x="6258600" y="3931861"/>
            <a:ext cx="441040" cy="195329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3" name="矩形: 圆角 2">
            <a:extLst>
              <a:ext uri="{FF2B5EF4-FFF2-40B4-BE49-F238E27FC236}">
                <a16:creationId xmlns:a16="http://schemas.microsoft.com/office/drawing/2014/main" id="{D4AA152E-2040-4BCD-A55E-4C25FFFADDBB}"/>
              </a:ext>
            </a:extLst>
          </p:cNvPr>
          <p:cNvSpPr/>
          <p:nvPr/>
        </p:nvSpPr>
        <p:spPr>
          <a:xfrm>
            <a:off x="6832999" y="4438462"/>
            <a:ext cx="1566271" cy="10055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zh-CN" sz="2400" dirty="0"/>
              <a:t>建立理论计算模型</a:t>
            </a:r>
            <a:endParaRPr lang="zh-CN" altLang="en-US" sz="2400" dirty="0"/>
          </a:p>
          <a:p>
            <a:pPr algn="ctr"/>
            <a:endParaRPr lang="zh-CN" altLang="en-US" dirty="0"/>
          </a:p>
        </p:txBody>
      </p:sp>
    </p:spTree>
  </p:cSld>
  <p:clrMapOvr>
    <a:masterClrMapping/>
  </p:clrMapOvr>
  <p:transition advTm="44702"/>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17F12CE6-A62E-4DA7-99BB-1EAD96E21A90}" type="slidenum">
              <a:rPr lang="zh-CN" altLang="en-US" smtClean="0"/>
              <a:pPr/>
              <a:t>4</a:t>
            </a:fld>
            <a:endParaRPr lang="en-US" altLang="zh-CN"/>
          </a:p>
        </p:txBody>
      </p:sp>
      <p:graphicFrame>
        <p:nvGraphicFramePr>
          <p:cNvPr id="6" name="图示 5">
            <a:extLst>
              <a:ext uri="{FF2B5EF4-FFF2-40B4-BE49-F238E27FC236}">
                <a16:creationId xmlns:a16="http://schemas.microsoft.com/office/drawing/2014/main" id="{1D232C41-307D-493D-B20B-8B89D7C8740B}"/>
              </a:ext>
            </a:extLst>
          </p:cNvPr>
          <p:cNvGraphicFramePr/>
          <p:nvPr>
            <p:extLst>
              <p:ext uri="{D42A27DB-BD31-4B8C-83A1-F6EECF244321}">
                <p14:modId xmlns:p14="http://schemas.microsoft.com/office/powerpoint/2010/main" val="923417799"/>
              </p:ext>
            </p:extLst>
          </p:nvPr>
        </p:nvGraphicFramePr>
        <p:xfrm>
          <a:off x="671662" y="1249027"/>
          <a:ext cx="7488832" cy="2650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本框 1">
            <a:extLst>
              <a:ext uri="{FF2B5EF4-FFF2-40B4-BE49-F238E27FC236}">
                <a16:creationId xmlns:a16="http://schemas.microsoft.com/office/drawing/2014/main" id="{1B96E606-1C7C-472B-AC9C-6A4EFA8AF87F}"/>
              </a:ext>
            </a:extLst>
          </p:cNvPr>
          <p:cNvSpPr txBox="1"/>
          <p:nvPr/>
        </p:nvSpPr>
        <p:spPr>
          <a:xfrm>
            <a:off x="815678" y="4266203"/>
            <a:ext cx="7776864" cy="2246769"/>
          </a:xfrm>
          <a:prstGeom prst="rect">
            <a:avLst/>
          </a:prstGeom>
          <a:noFill/>
        </p:spPr>
        <p:txBody>
          <a:bodyPr wrap="square" rtlCol="0">
            <a:spAutoFit/>
          </a:bodyPr>
          <a:lstStyle/>
          <a:p>
            <a:pPr>
              <a:lnSpc>
                <a:spcPct val="150000"/>
              </a:lnSpc>
            </a:pPr>
            <a:r>
              <a:rPr lang="zh-CN" altLang="en-US" sz="2000" b="1" dirty="0"/>
              <a:t>在</a:t>
            </a:r>
            <a:r>
              <a:rPr lang="en-US" altLang="zh-CN" sz="2000" b="1" dirty="0"/>
              <a:t>MC</a:t>
            </a:r>
            <a:r>
              <a:rPr lang="zh-CN" altLang="en-US" sz="2000" b="1" dirty="0"/>
              <a:t>程序框架下建立自放电模型，需要解决如下问题：</a:t>
            </a:r>
            <a:endParaRPr lang="en-US" altLang="zh-CN" sz="2000" b="1" dirty="0"/>
          </a:p>
          <a:p>
            <a:pPr marL="457189" indent="-457189">
              <a:lnSpc>
                <a:spcPct val="150000"/>
              </a:lnSpc>
              <a:buAutoNum type="arabicPeriod"/>
            </a:pPr>
            <a:r>
              <a:rPr lang="zh-CN" altLang="en-US" sz="2000" b="1" dirty="0"/>
              <a:t>明确影响开关自放电性能的随机因素</a:t>
            </a:r>
            <a:endParaRPr lang="en-US" altLang="zh-CN" sz="2000" b="1" dirty="0"/>
          </a:p>
          <a:p>
            <a:pPr marL="457189" indent="-457189">
              <a:lnSpc>
                <a:spcPct val="150000"/>
              </a:lnSpc>
              <a:buAutoNum type="arabicPeriod"/>
            </a:pPr>
            <a:r>
              <a:rPr lang="zh-CN" altLang="en-US" sz="2000" b="1" dirty="0"/>
              <a:t>准确描述随机因素对开关击穿过程的影响</a:t>
            </a:r>
            <a:endParaRPr lang="en-US" altLang="zh-CN" sz="2000" b="1" dirty="0"/>
          </a:p>
          <a:p>
            <a:pPr marL="457189" indent="-457189">
              <a:lnSpc>
                <a:spcPct val="150000"/>
              </a:lnSpc>
              <a:buAutoNum type="arabicPeriod"/>
            </a:pPr>
            <a:r>
              <a:rPr lang="zh-CN" altLang="en-US" sz="2000" b="1" dirty="0"/>
              <a:t>依据开关工作条件，建立上述随机因素的抽样方法</a:t>
            </a:r>
            <a:endParaRPr lang="en-US" altLang="zh-CN" sz="2000" b="1" dirty="0"/>
          </a:p>
          <a:p>
            <a:endParaRPr lang="zh-CN" altLang="en-US" sz="2000" b="1" dirty="0"/>
          </a:p>
        </p:txBody>
      </p:sp>
    </p:spTree>
  </p:cSld>
  <p:clrMapOvr>
    <a:masterClrMapping/>
  </p:clrMapOvr>
  <p:transition advTm="25297"/>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486358" y="1116422"/>
            <a:ext cx="5749325" cy="584775"/>
          </a:xfrm>
          <a:prstGeom prst="rect">
            <a:avLst/>
          </a:prstGeom>
          <a:noFill/>
          <a:ln w="9525" algn="ctr">
            <a:noFill/>
            <a:miter lim="800000"/>
            <a:headEnd/>
            <a:tailEnd/>
          </a:ln>
        </p:spPr>
        <p:txBody>
          <a:bodyPr wrap="square">
            <a:spAutoFit/>
          </a:bodyPr>
          <a:lstStyle/>
          <a:p>
            <a:pPr>
              <a:spcBef>
                <a:spcPct val="50000"/>
              </a:spcBef>
            </a:pPr>
            <a:r>
              <a:rPr lang="en-US" altLang="zh-CN" sz="3200" dirty="0">
                <a:solidFill>
                  <a:srgbClr val="000066"/>
                </a:solidFill>
                <a:latin typeface="Times New Roman" pitchFamily="18" charset="0"/>
                <a:ea typeface="黑体" pitchFamily="2" charset="-122"/>
                <a:cs typeface="Times New Roman" pitchFamily="18" charset="0"/>
              </a:rPr>
              <a:t>2 </a:t>
            </a:r>
            <a:r>
              <a:rPr lang="zh-CN" altLang="en-US" sz="3200" dirty="0">
                <a:solidFill>
                  <a:srgbClr val="000066"/>
                </a:solidFill>
                <a:latin typeface="Times New Roman" pitchFamily="18" charset="0"/>
                <a:ea typeface="黑体" pitchFamily="2" charset="-122"/>
                <a:cs typeface="Times New Roman" pitchFamily="18" charset="0"/>
              </a:rPr>
              <a:t>开关自放电特性计算模型</a:t>
            </a:r>
            <a:endParaRPr lang="en-US" altLang="zh-CN" sz="3200" dirty="0">
              <a:solidFill>
                <a:srgbClr val="000066"/>
              </a:solidFill>
              <a:latin typeface="Times New Roman" pitchFamily="18" charset="0"/>
              <a:ea typeface="黑体" pitchFamily="2" charset="-122"/>
              <a:cs typeface="Times New Roman" pitchFamily="18" charset="0"/>
            </a:endParaRPr>
          </a:p>
        </p:txBody>
      </p:sp>
      <p:sp>
        <p:nvSpPr>
          <p:cNvPr id="6" name="矩形 5"/>
          <p:cNvSpPr/>
          <p:nvPr/>
        </p:nvSpPr>
        <p:spPr>
          <a:xfrm>
            <a:off x="486358" y="1925242"/>
            <a:ext cx="8317967" cy="1703030"/>
          </a:xfrm>
          <a:prstGeom prst="rect">
            <a:avLst/>
          </a:prstGeom>
        </p:spPr>
        <p:txBody>
          <a:bodyPr wrap="square">
            <a:spAutoFit/>
          </a:bodyPr>
          <a:lstStyle/>
          <a:p>
            <a:pPr>
              <a:lnSpc>
                <a:spcPct val="150000"/>
              </a:lnSpc>
            </a:pPr>
            <a:r>
              <a:rPr lang="zh-CN" altLang="en-US" sz="1800" b="1" dirty="0"/>
              <a:t>建模对象：开关直流充电至自放电的过程。</a:t>
            </a:r>
            <a:endParaRPr lang="en-US" altLang="zh-CN" sz="1800" b="1" dirty="0"/>
          </a:p>
          <a:p>
            <a:pPr>
              <a:lnSpc>
                <a:spcPct val="150000"/>
              </a:lnSpc>
            </a:pPr>
            <a:r>
              <a:rPr lang="zh-CN" altLang="en-US" sz="1800" b="1" dirty="0"/>
              <a:t>研究中，将开关自击穿过程分为四个发展阶段。同时分析提炼出三组随机变量。该计算模型的物理核心主要是描述了上述随机变量对四个发展阶段的影响。</a:t>
            </a:r>
          </a:p>
          <a:p>
            <a:pPr>
              <a:lnSpc>
                <a:spcPct val="150000"/>
              </a:lnSpc>
            </a:pPr>
            <a:endParaRPr lang="zh-CN" altLang="en-US" sz="1800" b="1" dirty="0">
              <a:solidFill>
                <a:srgbClr val="FF0000"/>
              </a:solidFill>
            </a:endParaRPr>
          </a:p>
        </p:txBody>
      </p:sp>
      <p:graphicFrame>
        <p:nvGraphicFramePr>
          <p:cNvPr id="9" name="图示 8">
            <a:extLst>
              <a:ext uri="{FF2B5EF4-FFF2-40B4-BE49-F238E27FC236}">
                <a16:creationId xmlns:a16="http://schemas.microsoft.com/office/drawing/2014/main" id="{004A7BE7-1DF2-40FD-9CFF-AF9FDC9F5C78}"/>
              </a:ext>
            </a:extLst>
          </p:cNvPr>
          <p:cNvGraphicFramePr/>
          <p:nvPr>
            <p:extLst>
              <p:ext uri="{D42A27DB-BD31-4B8C-83A1-F6EECF244321}">
                <p14:modId xmlns:p14="http://schemas.microsoft.com/office/powerpoint/2010/main" val="3382507493"/>
              </p:ext>
            </p:extLst>
          </p:nvPr>
        </p:nvGraphicFramePr>
        <p:xfrm>
          <a:off x="708662" y="3852317"/>
          <a:ext cx="7498157" cy="1091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矩形: 圆角 1">
            <a:extLst>
              <a:ext uri="{FF2B5EF4-FFF2-40B4-BE49-F238E27FC236}">
                <a16:creationId xmlns:a16="http://schemas.microsoft.com/office/drawing/2014/main" id="{E869744D-E241-4AE5-9948-21BEFDE2BB4D}"/>
              </a:ext>
            </a:extLst>
          </p:cNvPr>
          <p:cNvSpPr/>
          <p:nvPr/>
        </p:nvSpPr>
        <p:spPr>
          <a:xfrm>
            <a:off x="578051" y="3852317"/>
            <a:ext cx="3673743" cy="1512168"/>
          </a:xfrm>
          <a:prstGeom prst="round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 name="矩形: 圆角 3">
            <a:extLst>
              <a:ext uri="{FF2B5EF4-FFF2-40B4-BE49-F238E27FC236}">
                <a16:creationId xmlns:a16="http://schemas.microsoft.com/office/drawing/2014/main" id="{A16493E7-B113-4CA9-B22F-BA20F7D2D53F}"/>
              </a:ext>
            </a:extLst>
          </p:cNvPr>
          <p:cNvSpPr/>
          <p:nvPr/>
        </p:nvSpPr>
        <p:spPr>
          <a:xfrm>
            <a:off x="2615878" y="3628272"/>
            <a:ext cx="3683723" cy="226825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矩形: 圆角 4">
            <a:extLst>
              <a:ext uri="{FF2B5EF4-FFF2-40B4-BE49-F238E27FC236}">
                <a16:creationId xmlns:a16="http://schemas.microsoft.com/office/drawing/2014/main" id="{0F6626AA-CDBE-4D2B-B21D-DB0CDBE4B6BA}"/>
              </a:ext>
            </a:extLst>
          </p:cNvPr>
          <p:cNvSpPr/>
          <p:nvPr/>
        </p:nvSpPr>
        <p:spPr>
          <a:xfrm>
            <a:off x="4605789" y="3852317"/>
            <a:ext cx="3731641" cy="1512168"/>
          </a:xfrm>
          <a:prstGeom prst="round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文本框 10">
            <a:extLst>
              <a:ext uri="{FF2B5EF4-FFF2-40B4-BE49-F238E27FC236}">
                <a16:creationId xmlns:a16="http://schemas.microsoft.com/office/drawing/2014/main" id="{4945CF38-AE81-472B-9473-2289159DFE29}"/>
              </a:ext>
            </a:extLst>
          </p:cNvPr>
          <p:cNvSpPr txBox="1"/>
          <p:nvPr/>
        </p:nvSpPr>
        <p:spPr>
          <a:xfrm>
            <a:off x="1502838" y="4995325"/>
            <a:ext cx="2032399" cy="369332"/>
          </a:xfrm>
          <a:prstGeom prst="rect">
            <a:avLst/>
          </a:prstGeom>
          <a:noFill/>
        </p:spPr>
        <p:txBody>
          <a:bodyPr wrap="square" rtlCol="0">
            <a:spAutoFit/>
          </a:bodyPr>
          <a:lstStyle/>
          <a:p>
            <a:pPr algn="ctr"/>
            <a:r>
              <a:rPr lang="zh-CN" altLang="en-US" sz="1800" b="1" dirty="0"/>
              <a:t>初始电子时空分布</a:t>
            </a:r>
          </a:p>
        </p:txBody>
      </p:sp>
      <p:sp>
        <p:nvSpPr>
          <p:cNvPr id="12" name="文本框 11">
            <a:extLst>
              <a:ext uri="{FF2B5EF4-FFF2-40B4-BE49-F238E27FC236}">
                <a16:creationId xmlns:a16="http://schemas.microsoft.com/office/drawing/2014/main" id="{A36935C0-FCDE-45F9-9C78-D083F2E377CB}"/>
              </a:ext>
            </a:extLst>
          </p:cNvPr>
          <p:cNvSpPr txBox="1"/>
          <p:nvPr/>
        </p:nvSpPr>
        <p:spPr>
          <a:xfrm>
            <a:off x="3441539" y="5539450"/>
            <a:ext cx="2032399" cy="369332"/>
          </a:xfrm>
          <a:prstGeom prst="rect">
            <a:avLst/>
          </a:prstGeom>
          <a:noFill/>
        </p:spPr>
        <p:txBody>
          <a:bodyPr wrap="square" rtlCol="0">
            <a:spAutoFit/>
          </a:bodyPr>
          <a:lstStyle/>
          <a:p>
            <a:pPr algn="ctr"/>
            <a:r>
              <a:rPr lang="zh-CN" altLang="en-US" sz="1800" b="1" dirty="0"/>
              <a:t>电极形貌</a:t>
            </a:r>
          </a:p>
        </p:txBody>
      </p:sp>
      <p:sp>
        <p:nvSpPr>
          <p:cNvPr id="13" name="文本框 12">
            <a:extLst>
              <a:ext uri="{FF2B5EF4-FFF2-40B4-BE49-F238E27FC236}">
                <a16:creationId xmlns:a16="http://schemas.microsoft.com/office/drawing/2014/main" id="{FA591B9C-6FCB-48B0-84AB-3548078FC9DD}"/>
              </a:ext>
            </a:extLst>
          </p:cNvPr>
          <p:cNvSpPr txBox="1"/>
          <p:nvPr/>
        </p:nvSpPr>
        <p:spPr>
          <a:xfrm>
            <a:off x="5697565" y="5044035"/>
            <a:ext cx="2032399" cy="369332"/>
          </a:xfrm>
          <a:prstGeom prst="rect">
            <a:avLst/>
          </a:prstGeom>
          <a:noFill/>
        </p:spPr>
        <p:txBody>
          <a:bodyPr wrap="square" rtlCol="0">
            <a:spAutoFit/>
          </a:bodyPr>
          <a:lstStyle/>
          <a:p>
            <a:pPr algn="ctr"/>
            <a:r>
              <a:rPr lang="zh-CN" altLang="en-US" sz="1800" b="1" dirty="0"/>
              <a:t>二次电子数目</a:t>
            </a:r>
          </a:p>
        </p:txBody>
      </p:sp>
    </p:spTree>
  </p:cSld>
  <p:clrMapOvr>
    <a:masterClrMapping/>
  </p:clrMapOvr>
  <p:transition advTm="30545"/>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39614" y="1115026"/>
            <a:ext cx="3506088" cy="523220"/>
          </a:xfrm>
          <a:prstGeom prst="rect">
            <a:avLst/>
          </a:prstGeom>
        </p:spPr>
        <p:txBody>
          <a:bodyPr wrap="none">
            <a:spAutoFit/>
          </a:bodyPr>
          <a:lstStyle/>
          <a:p>
            <a:pPr>
              <a:spcBef>
                <a:spcPct val="50000"/>
              </a:spcBef>
            </a:pPr>
            <a:r>
              <a:rPr lang="en-US" altLang="zh-CN" sz="2800" dirty="0">
                <a:solidFill>
                  <a:srgbClr val="000066"/>
                </a:solidFill>
                <a:latin typeface="Times New Roman" pitchFamily="18" charset="0"/>
                <a:ea typeface="黑体" pitchFamily="2" charset="-122"/>
                <a:cs typeface="Times New Roman" pitchFamily="18" charset="0"/>
              </a:rPr>
              <a:t>2.1</a:t>
            </a:r>
            <a:r>
              <a:rPr lang="zh-CN" altLang="en-US" sz="2800" dirty="0">
                <a:solidFill>
                  <a:srgbClr val="000066"/>
                </a:solidFill>
                <a:latin typeface="Times New Roman" pitchFamily="18" charset="0"/>
                <a:ea typeface="黑体" pitchFamily="2" charset="-122"/>
                <a:cs typeface="Times New Roman" pitchFamily="18" charset="0"/>
              </a:rPr>
              <a:t>等待初始电子过程</a:t>
            </a:r>
          </a:p>
        </p:txBody>
      </p:sp>
      <p:sp>
        <p:nvSpPr>
          <p:cNvPr id="7" name="矩形 6"/>
          <p:cNvSpPr/>
          <p:nvPr/>
        </p:nvSpPr>
        <p:spPr>
          <a:xfrm>
            <a:off x="247636" y="1638246"/>
            <a:ext cx="8560930" cy="957250"/>
          </a:xfrm>
          <a:prstGeom prst="rect">
            <a:avLst/>
          </a:prstGeom>
        </p:spPr>
        <p:txBody>
          <a:bodyPr wrap="square">
            <a:spAutoFit/>
          </a:bodyPr>
          <a:lstStyle/>
          <a:p>
            <a:pPr lvl="0">
              <a:lnSpc>
                <a:spcPct val="150000"/>
              </a:lnSpc>
            </a:pPr>
            <a:r>
              <a:rPr lang="zh-CN" altLang="en-US" sz="2000" b="1" dirty="0">
                <a:solidFill>
                  <a:srgbClr val="FF0000"/>
                </a:solidFill>
                <a:latin typeface="Times New Roman" pitchFamily="18" charset="0"/>
                <a:cs typeface="Times New Roman" pitchFamily="18" charset="0"/>
              </a:rPr>
              <a:t>初始电子是指启动电子崩的种子电子，这是开关发生自放电的必要条件</a:t>
            </a:r>
            <a:r>
              <a:rPr lang="zh-CN" altLang="en-US" sz="2000" b="1" dirty="0">
                <a:latin typeface="Times New Roman" pitchFamily="18" charset="0"/>
                <a:cs typeface="Times New Roman" pitchFamily="18" charset="0"/>
              </a:rPr>
              <a:t>。</a:t>
            </a:r>
            <a:endParaRPr lang="en-US" altLang="zh-CN" sz="2000" b="1" dirty="0">
              <a:latin typeface="Times New Roman" pitchFamily="18" charset="0"/>
              <a:cs typeface="Times New Roman" pitchFamily="18" charset="0"/>
            </a:endParaRPr>
          </a:p>
          <a:p>
            <a:pPr lvl="0">
              <a:lnSpc>
                <a:spcPct val="150000"/>
              </a:lnSpc>
            </a:pPr>
            <a:r>
              <a:rPr lang="zh-CN" altLang="en-US" sz="2000" b="1" dirty="0">
                <a:latin typeface="Times New Roman" pitchFamily="18" charset="0"/>
                <a:cs typeface="Times New Roman" pitchFamily="18" charset="0"/>
              </a:rPr>
              <a:t>数学描述：若</a:t>
            </a:r>
            <a:r>
              <a:rPr lang="en-US" sz="2000" b="1" i="1" dirty="0">
                <a:latin typeface="Times New Roman" pitchFamily="18" charset="0"/>
                <a:cs typeface="Times New Roman" pitchFamily="18" charset="0"/>
              </a:rPr>
              <a:t>U</a:t>
            </a:r>
            <a:r>
              <a:rPr lang="en-US" sz="2000" b="1" dirty="0">
                <a:latin typeface="Times New Roman" pitchFamily="18" charset="0"/>
                <a:cs typeface="Times New Roman" pitchFamily="18" charset="0"/>
              </a:rPr>
              <a:t>(</a:t>
            </a:r>
            <a:r>
              <a:rPr lang="en-US" sz="2000" b="1" i="1" dirty="0">
                <a:latin typeface="Times New Roman" pitchFamily="18" charset="0"/>
                <a:cs typeface="Times New Roman" pitchFamily="18" charset="0"/>
              </a:rPr>
              <a:t>t</a:t>
            </a:r>
            <a:r>
              <a:rPr lang="en-US"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电压下</a:t>
            </a:r>
            <a:r>
              <a:rPr lang="zh-CN" altLang="en-US" sz="1600" b="1" dirty="0">
                <a:latin typeface="Times New Roman" pitchFamily="18" charset="0"/>
                <a:cs typeface="Times New Roman" pitchFamily="18" charset="0"/>
              </a:rPr>
              <a:t>发生</a:t>
            </a:r>
            <a:r>
              <a:rPr lang="zh-CN" altLang="en-US" sz="1800" b="1" dirty="0">
                <a:latin typeface="Times New Roman" pitchFamily="18" charset="0"/>
                <a:cs typeface="Times New Roman" pitchFamily="18" charset="0"/>
              </a:rPr>
              <a:t>击穿</a:t>
            </a:r>
            <a:r>
              <a:rPr lang="zh-CN" altLang="en-US" sz="2000" b="1" dirty="0">
                <a:latin typeface="Times New Roman" pitchFamily="18" charset="0"/>
                <a:cs typeface="Times New Roman" pitchFamily="18" charset="0"/>
              </a:rPr>
              <a:t>，在</a:t>
            </a:r>
            <a:r>
              <a:rPr lang="en-US" sz="2000" b="1" dirty="0">
                <a:latin typeface="Times New Roman" pitchFamily="18" charset="0"/>
                <a:cs typeface="Times New Roman" pitchFamily="18" charset="0"/>
              </a:rPr>
              <a:t>(</a:t>
            </a:r>
            <a:r>
              <a:rPr lang="en-US" sz="2000" b="1" i="1" dirty="0">
                <a:latin typeface="Times New Roman" pitchFamily="18" charset="0"/>
                <a:cs typeface="Times New Roman" pitchFamily="18" charset="0"/>
              </a:rPr>
              <a:t>t</a:t>
            </a:r>
            <a:r>
              <a:rPr lang="zh-CN" altLang="en-US" sz="2000" b="1" dirty="0">
                <a:latin typeface="Times New Roman" pitchFamily="18" charset="0"/>
                <a:cs typeface="Times New Roman" pitchFamily="18" charset="0"/>
              </a:rPr>
              <a:t>，</a:t>
            </a:r>
            <a:r>
              <a:rPr lang="en-US" sz="2000" b="1" i="1" dirty="0" err="1">
                <a:latin typeface="Times New Roman" pitchFamily="18" charset="0"/>
                <a:cs typeface="Times New Roman" pitchFamily="18" charset="0"/>
              </a:rPr>
              <a:t>t</a:t>
            </a:r>
            <a:r>
              <a:rPr lang="en-US" sz="2000" b="1" dirty="0" err="1">
                <a:latin typeface="Times New Roman" pitchFamily="18" charset="0"/>
                <a:cs typeface="Times New Roman" pitchFamily="18" charset="0"/>
              </a:rPr>
              <a:t>+</a:t>
            </a:r>
            <a:r>
              <a:rPr lang="en-US" sz="2000" b="1" i="1" dirty="0" err="1">
                <a:latin typeface="Times New Roman" pitchFamily="18" charset="0"/>
                <a:cs typeface="Times New Roman" pitchFamily="18" charset="0"/>
              </a:rPr>
              <a:t>Δt</a:t>
            </a:r>
            <a:r>
              <a:rPr lang="en-US"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内开关区间必然出现初始电子。</a:t>
            </a:r>
          </a:p>
        </p:txBody>
      </p:sp>
      <p:sp>
        <p:nvSpPr>
          <p:cNvPr id="172034" name="Rectangle 2"/>
          <p:cNvSpPr>
            <a:spLocks noChangeArrowheads="1"/>
          </p:cNvSpPr>
          <p:nvPr/>
        </p:nvSpPr>
        <p:spPr bwMode="auto">
          <a:xfrm>
            <a:off x="-300831" y="-107721"/>
            <a:ext cx="9721851" cy="2154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zh-CN" altLang="en-US"/>
          </a:p>
        </p:txBody>
      </p:sp>
      <p:graphicFrame>
        <p:nvGraphicFramePr>
          <p:cNvPr id="172033" name="Object 1"/>
          <p:cNvGraphicFramePr>
            <a:graphicFrameLocks noChangeAspect="1"/>
          </p:cNvGraphicFramePr>
          <p:nvPr>
            <p:extLst>
              <p:ext uri="{D42A27DB-BD31-4B8C-83A1-F6EECF244321}">
                <p14:modId xmlns:p14="http://schemas.microsoft.com/office/powerpoint/2010/main" val="1010622715"/>
              </p:ext>
            </p:extLst>
          </p:nvPr>
        </p:nvGraphicFramePr>
        <p:xfrm>
          <a:off x="2903910" y="2420809"/>
          <a:ext cx="6101755" cy="3648468"/>
        </p:xfrm>
        <a:graphic>
          <a:graphicData uri="http://schemas.openxmlformats.org/presentationml/2006/ole">
            <mc:AlternateContent xmlns:mc="http://schemas.openxmlformats.org/markup-compatibility/2006">
              <mc:Choice xmlns:v="urn:schemas-microsoft-com:vml" Requires="v">
                <p:oleObj spid="_x0000_s1036" name="Visio" r:id="rId3" imgW="6367065" imgH="3449217" progId="Visio.Drawing.11">
                  <p:embed/>
                </p:oleObj>
              </mc:Choice>
              <mc:Fallback>
                <p:oleObj name="Visio" r:id="rId3" imgW="6367065" imgH="3449217" progId="Visio.Drawing.11">
                  <p:embed/>
                  <p:pic>
                    <p:nvPicPr>
                      <p:cNvPr id="172033" name="Object 1"/>
                      <p:cNvPicPr>
                        <a:picLocks noChangeAspect="1" noChangeArrowheads="1"/>
                      </p:cNvPicPr>
                      <p:nvPr/>
                    </p:nvPicPr>
                    <p:blipFill>
                      <a:blip r:embed="rId4"/>
                      <a:srcRect/>
                      <a:stretch>
                        <a:fillRect/>
                      </a:stretch>
                    </p:blipFill>
                    <p:spPr bwMode="auto">
                      <a:xfrm>
                        <a:off x="2903910" y="2420809"/>
                        <a:ext cx="6101755" cy="3648468"/>
                      </a:xfrm>
                      <a:prstGeom prst="rect">
                        <a:avLst/>
                      </a:prstGeom>
                      <a:noFill/>
                    </p:spPr>
                  </p:pic>
                </p:oleObj>
              </mc:Fallback>
            </mc:AlternateContent>
          </a:graphicData>
        </a:graphic>
      </p:graphicFrame>
      <p:sp>
        <p:nvSpPr>
          <p:cNvPr id="14" name="矩形 13"/>
          <p:cNvSpPr/>
          <p:nvPr/>
        </p:nvSpPr>
        <p:spPr>
          <a:xfrm>
            <a:off x="455638" y="3489667"/>
            <a:ext cx="3506088" cy="1418915"/>
          </a:xfrm>
          <a:prstGeom prst="rect">
            <a:avLst/>
          </a:prstGeom>
        </p:spPr>
        <p:txBody>
          <a:bodyPr wrap="square">
            <a:spAutoFit/>
          </a:bodyPr>
          <a:lstStyle/>
          <a:p>
            <a:pPr lvl="0">
              <a:lnSpc>
                <a:spcPct val="150000"/>
              </a:lnSpc>
            </a:pPr>
            <a:r>
              <a:rPr lang="zh-CN" altLang="en-US" sz="2000" b="1" dirty="0">
                <a:latin typeface="Times New Roman" pitchFamily="18" charset="0"/>
                <a:cs typeface="Times New Roman" pitchFamily="18" charset="0"/>
              </a:rPr>
              <a:t>在计算程序实现上也比较简单，</a:t>
            </a:r>
            <a:r>
              <a:rPr lang="zh-CN" altLang="en-US" sz="2000" b="1" dirty="0">
                <a:solidFill>
                  <a:srgbClr val="FF0000"/>
                </a:solidFill>
                <a:latin typeface="Times New Roman" pitchFamily="18" charset="0"/>
                <a:cs typeface="Times New Roman" pitchFamily="18" charset="0"/>
              </a:rPr>
              <a:t>初始电子的时间分布</a:t>
            </a:r>
            <a:r>
              <a:rPr lang="zh-CN" altLang="en-US" sz="2000" b="1" dirty="0">
                <a:latin typeface="Times New Roman" pitchFamily="18" charset="0"/>
                <a:cs typeface="Times New Roman" pitchFamily="18" charset="0"/>
              </a:rPr>
              <a:t>是该过程的决定因素</a:t>
            </a:r>
          </a:p>
        </p:txBody>
      </p:sp>
      <p:sp>
        <p:nvSpPr>
          <p:cNvPr id="10" name="灯片编号占位符 9"/>
          <p:cNvSpPr>
            <a:spLocks noGrp="1"/>
          </p:cNvSpPr>
          <p:nvPr>
            <p:ph type="sldNum" sz="quarter" idx="12"/>
          </p:nvPr>
        </p:nvSpPr>
        <p:spPr/>
        <p:txBody>
          <a:bodyPr/>
          <a:lstStyle/>
          <a:p>
            <a:fld id="{17F12CE6-A62E-4DA7-99BB-1EAD96E21A90}" type="slidenum">
              <a:rPr lang="zh-CN" altLang="en-US" smtClean="0"/>
              <a:pPr/>
              <a:t>6</a:t>
            </a:fld>
            <a:endParaRPr lang="en-US" altLang="zh-CN"/>
          </a:p>
        </p:txBody>
      </p:sp>
    </p:spTree>
  </p:cSld>
  <p:clrMapOvr>
    <a:masterClrMapping/>
  </p:clrMapOvr>
  <p:transition advTm="36686"/>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39614" y="1191856"/>
            <a:ext cx="4493538" cy="461665"/>
          </a:xfrm>
          <a:prstGeom prst="rect">
            <a:avLst/>
          </a:prstGeom>
        </p:spPr>
        <p:txBody>
          <a:bodyPr wrap="none">
            <a:spAutoFit/>
          </a:bodyPr>
          <a:lstStyle/>
          <a:p>
            <a:pPr>
              <a:spcBef>
                <a:spcPct val="50000"/>
              </a:spcBef>
            </a:pPr>
            <a:r>
              <a:rPr lang="zh-CN" altLang="en-US" sz="2400" dirty="0">
                <a:solidFill>
                  <a:srgbClr val="000066"/>
                </a:solidFill>
                <a:latin typeface="Times New Roman" pitchFamily="18" charset="0"/>
                <a:ea typeface="黑体" pitchFamily="2" charset="-122"/>
                <a:cs typeface="Times New Roman" pitchFamily="18" charset="0"/>
              </a:rPr>
              <a:t>初始电子的产生机制和时间分布</a:t>
            </a:r>
          </a:p>
        </p:txBody>
      </p:sp>
      <p:graphicFrame>
        <p:nvGraphicFramePr>
          <p:cNvPr id="5" name="图示 4"/>
          <p:cNvGraphicFramePr/>
          <p:nvPr/>
        </p:nvGraphicFramePr>
        <p:xfrm>
          <a:off x="577084" y="1920072"/>
          <a:ext cx="6540513" cy="2928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右大括号 5"/>
          <p:cNvSpPr/>
          <p:nvPr/>
        </p:nvSpPr>
        <p:spPr>
          <a:xfrm>
            <a:off x="4863362" y="2348699"/>
            <a:ext cx="500067" cy="1071571"/>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aphicFrame>
        <p:nvGraphicFramePr>
          <p:cNvPr id="183298" name="Object 2"/>
          <p:cNvGraphicFramePr>
            <a:graphicFrameLocks noChangeAspect="1"/>
          </p:cNvGraphicFramePr>
          <p:nvPr/>
        </p:nvGraphicFramePr>
        <p:xfrm>
          <a:off x="5560226" y="2920203"/>
          <a:ext cx="2728912" cy="755651"/>
        </p:xfrm>
        <a:graphic>
          <a:graphicData uri="http://schemas.openxmlformats.org/presentationml/2006/ole">
            <mc:AlternateContent xmlns:mc="http://schemas.openxmlformats.org/markup-compatibility/2006">
              <mc:Choice xmlns:v="urn:schemas-microsoft-com:vml" Requires="v">
                <p:oleObj spid="_x0000_s2060" name="Equation" r:id="rId8" imgW="1676160" imgH="457200" progId="Equation.DSMT4">
                  <p:embed/>
                </p:oleObj>
              </mc:Choice>
              <mc:Fallback>
                <p:oleObj name="Equation" r:id="rId8" imgW="1676160" imgH="457200" progId="Equation.DSMT4">
                  <p:embed/>
                  <p:pic>
                    <p:nvPicPr>
                      <p:cNvPr id="183298"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60226" y="2920203"/>
                        <a:ext cx="2728912" cy="7556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图示 8"/>
          <p:cNvGraphicFramePr/>
          <p:nvPr>
            <p:extLst>
              <p:ext uri="{D42A27DB-BD31-4B8C-83A1-F6EECF244321}">
                <p14:modId xmlns:p14="http://schemas.microsoft.com/office/powerpoint/2010/main" val="3172948667"/>
              </p:ext>
            </p:extLst>
          </p:nvPr>
        </p:nvGraphicFramePr>
        <p:xfrm>
          <a:off x="416692" y="5277659"/>
          <a:ext cx="8358247" cy="101740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p:cNvSpPr txBox="1"/>
          <p:nvPr/>
        </p:nvSpPr>
        <p:spPr>
          <a:xfrm>
            <a:off x="5417351" y="1848635"/>
            <a:ext cx="3857652" cy="870751"/>
          </a:xfrm>
          <a:prstGeom prst="rect">
            <a:avLst/>
          </a:prstGeom>
          <a:noFill/>
        </p:spPr>
        <p:txBody>
          <a:bodyPr wrap="square" rtlCol="0">
            <a:spAutoFit/>
          </a:bodyPr>
          <a:lstStyle/>
          <a:p>
            <a:pPr>
              <a:lnSpc>
                <a:spcPct val="150000"/>
              </a:lnSpc>
            </a:pPr>
            <a:r>
              <a:rPr lang="en-US" altLang="zh-CN" sz="1800" b="1" i="1" dirty="0">
                <a:solidFill>
                  <a:srgbClr val="FF0000"/>
                </a:solidFill>
                <a:latin typeface="Times New Roman" pitchFamily="18" charset="0"/>
                <a:cs typeface="Times New Roman" pitchFamily="18" charset="0"/>
              </a:rPr>
              <a:t>N</a:t>
            </a:r>
            <a:r>
              <a:rPr lang="en-US" altLang="zh-CN" sz="1800" b="1" dirty="0">
                <a:solidFill>
                  <a:srgbClr val="FF0000"/>
                </a:solidFill>
                <a:latin typeface="Times New Roman" pitchFamily="18" charset="0"/>
                <a:cs typeface="Times New Roman" pitchFamily="18" charset="0"/>
              </a:rPr>
              <a:t>(</a:t>
            </a:r>
            <a:r>
              <a:rPr lang="en-US" altLang="zh-CN" sz="1800" b="1" i="1" dirty="0">
                <a:solidFill>
                  <a:srgbClr val="FF0000"/>
                </a:solidFill>
                <a:latin typeface="Times New Roman" pitchFamily="18" charset="0"/>
                <a:cs typeface="Times New Roman" pitchFamily="18" charset="0"/>
              </a:rPr>
              <a:t>t</a:t>
            </a:r>
            <a:r>
              <a:rPr lang="en-US" altLang="zh-CN" sz="1800" b="1" dirty="0">
                <a:solidFill>
                  <a:srgbClr val="FF0000"/>
                </a:solidFill>
                <a:latin typeface="Times New Roman" pitchFamily="18" charset="0"/>
                <a:cs typeface="Times New Roman" pitchFamily="18" charset="0"/>
              </a:rPr>
              <a:t>)—</a:t>
            </a:r>
            <a:r>
              <a:rPr lang="zh-CN" altLang="en-US" sz="1800" b="1" dirty="0">
                <a:solidFill>
                  <a:srgbClr val="FF0000"/>
                </a:solidFill>
                <a:latin typeface="Times New Roman" pitchFamily="18" charset="0"/>
                <a:cs typeface="Times New Roman" pitchFamily="18" charset="0"/>
              </a:rPr>
              <a:t>开关区间注入初始电子的</a:t>
            </a:r>
            <a:r>
              <a:rPr lang="zh-CN" altLang="en-US" sz="1800" b="1" dirty="0">
                <a:solidFill>
                  <a:srgbClr val="FF0000"/>
                </a:solidFill>
              </a:rPr>
              <a:t>次数</a:t>
            </a:r>
            <a:endParaRPr lang="en-US" altLang="zh-CN" sz="1800" b="1" dirty="0">
              <a:solidFill>
                <a:srgbClr val="FF0000"/>
              </a:solidFill>
            </a:endParaRPr>
          </a:p>
          <a:p>
            <a:pPr>
              <a:lnSpc>
                <a:spcPct val="150000"/>
              </a:lnSpc>
            </a:pPr>
            <a:r>
              <a:rPr lang="en-US" sz="1800" b="1" i="1" dirty="0">
                <a:solidFill>
                  <a:srgbClr val="FF0000"/>
                </a:solidFill>
                <a:latin typeface="Times New Roman" pitchFamily="18" charset="0"/>
                <a:cs typeface="Times New Roman" pitchFamily="18" charset="0"/>
              </a:rPr>
              <a:t>λ-</a:t>
            </a:r>
            <a:r>
              <a:rPr lang="en-US" altLang="zh-CN" sz="1800" b="1" i="1" dirty="0">
                <a:solidFill>
                  <a:srgbClr val="FF0000"/>
                </a:solidFill>
                <a:latin typeface="Times New Roman" pitchFamily="18" charset="0"/>
                <a:cs typeface="Times New Roman" pitchFamily="18" charset="0"/>
              </a:rPr>
              <a:t>-</a:t>
            </a:r>
            <a:r>
              <a:rPr lang="zh-CN" altLang="en-US" sz="1800" b="1" dirty="0">
                <a:solidFill>
                  <a:srgbClr val="FF0000"/>
                </a:solidFill>
                <a:latin typeface="Times New Roman" pitchFamily="18" charset="0"/>
                <a:cs typeface="Times New Roman" pitchFamily="18" charset="0"/>
              </a:rPr>
              <a:t>单位时间内，</a:t>
            </a:r>
            <a:r>
              <a:rPr lang="en-US" altLang="zh-CN" sz="1800" b="1" i="1" dirty="0">
                <a:solidFill>
                  <a:srgbClr val="FF0000"/>
                </a:solidFill>
                <a:latin typeface="Times New Roman" pitchFamily="18" charset="0"/>
                <a:cs typeface="Times New Roman" pitchFamily="18" charset="0"/>
              </a:rPr>
              <a:t>N</a:t>
            </a:r>
            <a:r>
              <a:rPr lang="en-US" altLang="zh-CN" sz="1800" b="1" dirty="0">
                <a:solidFill>
                  <a:srgbClr val="FF0000"/>
                </a:solidFill>
                <a:latin typeface="Times New Roman" pitchFamily="18" charset="0"/>
                <a:cs typeface="Times New Roman" pitchFamily="18" charset="0"/>
              </a:rPr>
              <a:t>(</a:t>
            </a:r>
            <a:r>
              <a:rPr lang="en-US" altLang="zh-CN" sz="1800" b="1" i="1" dirty="0">
                <a:solidFill>
                  <a:srgbClr val="FF0000"/>
                </a:solidFill>
                <a:latin typeface="Times New Roman" pitchFamily="18" charset="0"/>
                <a:cs typeface="Times New Roman" pitchFamily="18" charset="0"/>
              </a:rPr>
              <a:t>t</a:t>
            </a:r>
            <a:r>
              <a:rPr lang="en-US" altLang="zh-CN" sz="1800" b="1" dirty="0">
                <a:solidFill>
                  <a:srgbClr val="FF0000"/>
                </a:solidFill>
                <a:latin typeface="Times New Roman" pitchFamily="18" charset="0"/>
                <a:cs typeface="Times New Roman" pitchFamily="18" charset="0"/>
              </a:rPr>
              <a:t>)</a:t>
            </a:r>
            <a:r>
              <a:rPr lang="zh-CN" altLang="en-US" sz="1800" b="1" dirty="0">
                <a:solidFill>
                  <a:srgbClr val="FF0000"/>
                </a:solidFill>
                <a:latin typeface="Times New Roman" pitchFamily="18" charset="0"/>
                <a:cs typeface="Times New Roman" pitchFamily="18" charset="0"/>
              </a:rPr>
              <a:t>的期望</a:t>
            </a:r>
            <a:endParaRPr lang="en-US" altLang="zh-CN" sz="1800" b="1" dirty="0">
              <a:solidFill>
                <a:srgbClr val="FF0000"/>
              </a:solidFill>
              <a:latin typeface="Times New Roman" pitchFamily="18" charset="0"/>
              <a:cs typeface="Times New Roman" pitchFamily="18" charset="0"/>
            </a:endParaRPr>
          </a:p>
        </p:txBody>
      </p:sp>
      <p:sp>
        <p:nvSpPr>
          <p:cNvPr id="11" name="灯片编号占位符 10"/>
          <p:cNvSpPr>
            <a:spLocks noGrp="1"/>
          </p:cNvSpPr>
          <p:nvPr>
            <p:ph type="sldNum" sz="quarter" idx="12"/>
          </p:nvPr>
        </p:nvSpPr>
        <p:spPr/>
        <p:txBody>
          <a:bodyPr/>
          <a:lstStyle/>
          <a:p>
            <a:fld id="{17F12CE6-A62E-4DA7-99BB-1EAD96E21A90}" type="slidenum">
              <a:rPr lang="zh-CN" altLang="en-US" smtClean="0"/>
              <a:pPr/>
              <a:t>7</a:t>
            </a:fld>
            <a:endParaRPr lang="en-US" altLang="zh-CN"/>
          </a:p>
        </p:txBody>
      </p:sp>
    </p:spTree>
    <p:extLst>
      <p:ext uri="{BB962C8B-B14F-4D97-AF65-F5344CB8AC3E}">
        <p14:creationId xmlns:p14="http://schemas.microsoft.com/office/powerpoint/2010/main" val="3393189716"/>
      </p:ext>
    </p:extLst>
  </p:cSld>
  <p:clrMapOvr>
    <a:masterClrMapping/>
  </p:clrMapOvr>
  <p:transition advTm="46661"/>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CD4956D5-7B22-4C60-9777-E4BF0EF11A80}"/>
              </a:ext>
            </a:extLst>
          </p:cNvPr>
          <p:cNvGraphicFramePr>
            <a:graphicFrameLocks noChangeAspect="1"/>
          </p:cNvGraphicFramePr>
          <p:nvPr>
            <p:extLst>
              <p:ext uri="{D42A27DB-BD31-4B8C-83A1-F6EECF244321}">
                <p14:modId xmlns:p14="http://schemas.microsoft.com/office/powerpoint/2010/main" val="639673170"/>
              </p:ext>
            </p:extLst>
          </p:nvPr>
        </p:nvGraphicFramePr>
        <p:xfrm>
          <a:off x="1329655" y="2850913"/>
          <a:ext cx="1357323" cy="692800"/>
        </p:xfrm>
        <a:graphic>
          <a:graphicData uri="http://schemas.openxmlformats.org/presentationml/2006/ole">
            <mc:AlternateContent xmlns:mc="http://schemas.openxmlformats.org/markup-compatibility/2006">
              <mc:Choice xmlns:v="urn:schemas-microsoft-com:vml" Requires="v">
                <p:oleObj spid="_x0000_s18456" name="Equation" r:id="rId3" imgW="914400" imgH="469900" progId="Equation.DSMT4">
                  <p:embed/>
                </p:oleObj>
              </mc:Choice>
              <mc:Fallback>
                <p:oleObj name="Equation" r:id="rId3" imgW="914400" imgH="469900" progId="Equation.DSMT4">
                  <p:embed/>
                  <p:pic>
                    <p:nvPicPr>
                      <p:cNvPr id="13721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655" y="2850913"/>
                        <a:ext cx="1357323" cy="69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矩形 4">
            <a:extLst>
              <a:ext uri="{FF2B5EF4-FFF2-40B4-BE49-F238E27FC236}">
                <a16:creationId xmlns:a16="http://schemas.microsoft.com/office/drawing/2014/main" id="{647325E7-162F-4EC9-8055-763EA4AE4481}"/>
              </a:ext>
            </a:extLst>
          </p:cNvPr>
          <p:cNvSpPr/>
          <p:nvPr/>
        </p:nvSpPr>
        <p:spPr>
          <a:xfrm>
            <a:off x="354742" y="1823929"/>
            <a:ext cx="4205351" cy="869533"/>
          </a:xfrm>
          <a:prstGeom prst="rect">
            <a:avLst/>
          </a:prstGeom>
        </p:spPr>
        <p:txBody>
          <a:bodyPr wrap="square">
            <a:spAutoFit/>
          </a:bodyPr>
          <a:lstStyle/>
          <a:p>
            <a:pPr>
              <a:lnSpc>
                <a:spcPct val="150000"/>
              </a:lnSpc>
            </a:pPr>
            <a:r>
              <a:rPr lang="zh-CN" altLang="en-US" sz="1800" b="1" dirty="0">
                <a:solidFill>
                  <a:srgbClr val="FF0000"/>
                </a:solidFill>
              </a:rPr>
              <a:t>在大气电离机制中</a:t>
            </a:r>
            <a:r>
              <a:rPr lang="en-GB" sz="1800" b="1" dirty="0">
                <a:solidFill>
                  <a:srgbClr val="FF0000"/>
                </a:solidFill>
              </a:rPr>
              <a:t>,</a:t>
            </a:r>
            <a:r>
              <a:rPr lang="el-GR" sz="1800" b="1" i="1" dirty="0">
                <a:ea typeface="宋体"/>
              </a:rPr>
              <a:t> λ</a:t>
            </a:r>
            <a:r>
              <a:rPr lang="en-US" sz="1800" b="1" dirty="0">
                <a:ea typeface="宋体"/>
              </a:rPr>
              <a:t> </a:t>
            </a:r>
            <a:r>
              <a:rPr lang="zh-CN" altLang="en-US" sz="1800" b="1" dirty="0">
                <a:ea typeface="宋体"/>
              </a:rPr>
              <a:t>定义为（开关中）气体介质辐射电离的速率</a:t>
            </a:r>
            <a:endParaRPr lang="zh-CN" altLang="en-US" sz="1800" b="1" dirty="0">
              <a:solidFill>
                <a:srgbClr val="FF0000"/>
              </a:solidFill>
            </a:endParaRPr>
          </a:p>
        </p:txBody>
      </p:sp>
      <p:sp>
        <p:nvSpPr>
          <p:cNvPr id="6" name="TextBox 13">
            <a:extLst>
              <a:ext uri="{FF2B5EF4-FFF2-40B4-BE49-F238E27FC236}">
                <a16:creationId xmlns:a16="http://schemas.microsoft.com/office/drawing/2014/main" id="{48A65C39-194D-49FE-B508-856D12C88806}"/>
              </a:ext>
            </a:extLst>
          </p:cNvPr>
          <p:cNvSpPr txBox="1"/>
          <p:nvPr/>
        </p:nvSpPr>
        <p:spPr>
          <a:xfrm>
            <a:off x="5064150" y="1165580"/>
            <a:ext cx="3895381" cy="3370666"/>
          </a:xfrm>
          <a:prstGeom prst="rect">
            <a:avLst/>
          </a:prstGeom>
          <a:noFill/>
        </p:spPr>
        <p:txBody>
          <a:bodyPr wrap="square" rtlCol="0">
            <a:spAutoFit/>
          </a:bodyPr>
          <a:lstStyle/>
          <a:p>
            <a:pPr indent="457189">
              <a:lnSpc>
                <a:spcPct val="150000"/>
              </a:lnSpc>
            </a:pPr>
            <a:r>
              <a:rPr lang="en-GB" sz="1600" b="1" i="1" dirty="0"/>
              <a:t>D</a:t>
            </a:r>
            <a:r>
              <a:rPr lang="en-GB" sz="1600" b="1" dirty="0"/>
              <a:t> </a:t>
            </a:r>
            <a:r>
              <a:rPr lang="zh-CN" altLang="en-US" sz="1600" b="1" dirty="0"/>
              <a:t>是标准大气吸收剂量率</a:t>
            </a:r>
            <a:r>
              <a:rPr lang="en-GB" sz="1600" b="1" dirty="0"/>
              <a:t>, </a:t>
            </a:r>
            <a:r>
              <a:rPr lang="zh-CN" altLang="en-US" sz="1600" b="1" dirty="0"/>
              <a:t>在我们实验室中</a:t>
            </a:r>
            <a:r>
              <a:rPr lang="en-GB" sz="1600" b="1" i="1" dirty="0">
                <a:solidFill>
                  <a:srgbClr val="FF0000"/>
                </a:solidFill>
              </a:rPr>
              <a:t>D</a:t>
            </a:r>
            <a:r>
              <a:rPr lang="en-US" altLang="zh-CN" sz="1600" b="1" dirty="0">
                <a:solidFill>
                  <a:srgbClr val="FF0000"/>
                </a:solidFill>
              </a:rPr>
              <a:t>=</a:t>
            </a:r>
            <a:r>
              <a:rPr lang="en-GB" sz="1600" b="1" dirty="0">
                <a:solidFill>
                  <a:srgbClr val="FF0000"/>
                </a:solidFill>
              </a:rPr>
              <a:t>2.58×10</a:t>
            </a:r>
            <a:r>
              <a:rPr lang="en-GB" sz="1600" b="1" baseline="30000" dirty="0">
                <a:solidFill>
                  <a:srgbClr val="FF0000"/>
                </a:solidFill>
              </a:rPr>
              <a:t>-11</a:t>
            </a:r>
            <a:r>
              <a:rPr lang="en-GB" sz="1600" b="1" dirty="0">
                <a:solidFill>
                  <a:srgbClr val="FF0000"/>
                </a:solidFill>
              </a:rPr>
              <a:t>J/(</a:t>
            </a:r>
            <a:r>
              <a:rPr lang="en-GB" sz="1600" b="1" dirty="0" err="1">
                <a:solidFill>
                  <a:srgbClr val="FF0000"/>
                </a:solidFill>
              </a:rPr>
              <a:t>kg·s</a:t>
            </a:r>
            <a:r>
              <a:rPr lang="en-GB" sz="1600" b="1" dirty="0">
                <a:solidFill>
                  <a:srgbClr val="FF0000"/>
                </a:solidFill>
              </a:rPr>
              <a:t>). </a:t>
            </a:r>
          </a:p>
          <a:p>
            <a:pPr indent="457189">
              <a:lnSpc>
                <a:spcPct val="150000"/>
              </a:lnSpc>
            </a:pPr>
            <a:r>
              <a:rPr lang="en-GB" sz="1600" i="1" dirty="0" err="1"/>
              <a:t>E</a:t>
            </a:r>
            <a:r>
              <a:rPr lang="en-GB" sz="1600" baseline="-25000" dirty="0" err="1"/>
              <a:t>a</a:t>
            </a:r>
            <a:r>
              <a:rPr lang="en-GB" sz="1600" dirty="0"/>
              <a:t> </a:t>
            </a:r>
            <a:r>
              <a:rPr lang="zh-CN" altLang="en-US" sz="1600" dirty="0"/>
              <a:t>空气单次电离的平局能量</a:t>
            </a:r>
            <a:r>
              <a:rPr lang="en-GB" sz="1600" dirty="0"/>
              <a:t>, </a:t>
            </a:r>
          </a:p>
          <a:p>
            <a:pPr indent="457189">
              <a:lnSpc>
                <a:spcPct val="150000"/>
              </a:lnSpc>
            </a:pPr>
            <a:r>
              <a:rPr lang="en-GB" sz="1600" i="1" dirty="0"/>
              <a:t>ρ</a:t>
            </a:r>
            <a:r>
              <a:rPr lang="en-GB" sz="1600" baseline="-25000" dirty="0"/>
              <a:t>0</a:t>
            </a:r>
            <a:r>
              <a:rPr lang="en-GB" sz="1600" dirty="0"/>
              <a:t> </a:t>
            </a:r>
            <a:r>
              <a:rPr lang="zh-CN" altLang="en-US" sz="1600" dirty="0"/>
              <a:t>标准大气密度</a:t>
            </a:r>
            <a:endParaRPr lang="en-GB" altLang="zh-CN" sz="1600" dirty="0"/>
          </a:p>
          <a:p>
            <a:pPr indent="457189">
              <a:lnSpc>
                <a:spcPct val="150000"/>
              </a:lnSpc>
            </a:pPr>
            <a:r>
              <a:rPr lang="en-GB" sz="1600" b="1" i="1" dirty="0">
                <a:solidFill>
                  <a:srgbClr val="FF0000"/>
                </a:solidFill>
              </a:rPr>
              <a:t>P</a:t>
            </a:r>
            <a:r>
              <a:rPr lang="en-GB" sz="1600" b="1" dirty="0">
                <a:solidFill>
                  <a:srgbClr val="FF0000"/>
                </a:solidFill>
              </a:rPr>
              <a:t> </a:t>
            </a:r>
            <a:r>
              <a:rPr lang="zh-CN" altLang="en-US" sz="1600" b="1" dirty="0"/>
              <a:t>开关工作气压</a:t>
            </a:r>
            <a:r>
              <a:rPr lang="en-GB" sz="1600" dirty="0"/>
              <a:t>, </a:t>
            </a:r>
            <a:endParaRPr lang="en-GB" sz="1600" i="1" dirty="0"/>
          </a:p>
          <a:p>
            <a:pPr indent="457189">
              <a:lnSpc>
                <a:spcPct val="150000"/>
              </a:lnSpc>
            </a:pPr>
            <a:r>
              <a:rPr lang="en-GB" sz="1600" i="1" dirty="0"/>
              <a:t>P</a:t>
            </a:r>
            <a:r>
              <a:rPr lang="en-GB" sz="1600" baseline="-25000" dirty="0"/>
              <a:t>0</a:t>
            </a:r>
            <a:r>
              <a:rPr lang="en-GB" sz="1600" dirty="0"/>
              <a:t> </a:t>
            </a:r>
            <a:r>
              <a:rPr lang="zh-CN" altLang="en-US" sz="1600" dirty="0"/>
              <a:t>标准大气压</a:t>
            </a:r>
            <a:r>
              <a:rPr lang="en-GB" sz="1600" dirty="0"/>
              <a:t>, </a:t>
            </a:r>
          </a:p>
          <a:p>
            <a:pPr indent="457189">
              <a:lnSpc>
                <a:spcPct val="150000"/>
              </a:lnSpc>
            </a:pPr>
            <a:r>
              <a:rPr lang="en-GB" sz="1600" b="1" i="1" dirty="0">
                <a:solidFill>
                  <a:srgbClr val="FF0000"/>
                </a:solidFill>
              </a:rPr>
              <a:t>V </a:t>
            </a:r>
            <a:r>
              <a:rPr lang="zh-CN" altLang="en-US" sz="1600" b="1" dirty="0"/>
              <a:t>开关放电区域体积</a:t>
            </a:r>
            <a:r>
              <a:rPr lang="zh-CN" altLang="en-US" sz="1600" b="1" dirty="0">
                <a:solidFill>
                  <a:srgbClr val="FF0000"/>
                </a:solidFill>
              </a:rPr>
              <a:t>，</a:t>
            </a:r>
            <a:endParaRPr lang="en-US" altLang="zh-CN" sz="1600" b="1" dirty="0">
              <a:solidFill>
                <a:srgbClr val="FF0000"/>
              </a:solidFill>
            </a:endParaRPr>
          </a:p>
          <a:p>
            <a:pPr indent="457189">
              <a:lnSpc>
                <a:spcPct val="150000"/>
              </a:lnSpc>
            </a:pPr>
            <a:endParaRPr lang="en-US" altLang="zh-CN" sz="1600" dirty="0">
              <a:solidFill>
                <a:srgbClr val="FF0000"/>
              </a:solidFill>
            </a:endParaRPr>
          </a:p>
          <a:p>
            <a:pPr indent="457189">
              <a:lnSpc>
                <a:spcPct val="150000"/>
              </a:lnSpc>
            </a:pPr>
            <a:endParaRPr lang="zh-CN" altLang="en-US" sz="1600" dirty="0">
              <a:solidFill>
                <a:srgbClr val="FF0000"/>
              </a:solidFill>
            </a:endParaRPr>
          </a:p>
        </p:txBody>
      </p:sp>
      <p:sp>
        <p:nvSpPr>
          <p:cNvPr id="7" name="矩形 6">
            <a:extLst>
              <a:ext uri="{FF2B5EF4-FFF2-40B4-BE49-F238E27FC236}">
                <a16:creationId xmlns:a16="http://schemas.microsoft.com/office/drawing/2014/main" id="{A2D9740E-C225-4430-997B-1172555D0F33}"/>
              </a:ext>
            </a:extLst>
          </p:cNvPr>
          <p:cNvSpPr/>
          <p:nvPr/>
        </p:nvSpPr>
        <p:spPr>
          <a:xfrm>
            <a:off x="309806" y="3701164"/>
            <a:ext cx="4970368" cy="454035"/>
          </a:xfrm>
          <a:prstGeom prst="rect">
            <a:avLst/>
          </a:prstGeom>
        </p:spPr>
        <p:txBody>
          <a:bodyPr wrap="square">
            <a:spAutoFit/>
          </a:bodyPr>
          <a:lstStyle/>
          <a:p>
            <a:pPr>
              <a:lnSpc>
                <a:spcPct val="150000"/>
              </a:lnSpc>
            </a:pPr>
            <a:r>
              <a:rPr lang="zh-CN" altLang="en-US" sz="1800" b="1" dirty="0">
                <a:solidFill>
                  <a:srgbClr val="FF0000"/>
                </a:solidFill>
              </a:rPr>
              <a:t>在场致发射中</a:t>
            </a:r>
            <a:r>
              <a:rPr lang="en-GB" sz="1800" b="1" dirty="0"/>
              <a:t>, </a:t>
            </a:r>
            <a:r>
              <a:rPr lang="el-GR" sz="1800" b="1" i="1" dirty="0">
                <a:ea typeface="宋体"/>
              </a:rPr>
              <a:t>λ</a:t>
            </a:r>
            <a:r>
              <a:rPr lang="en-US" sz="1800" b="1" dirty="0">
                <a:ea typeface="宋体"/>
              </a:rPr>
              <a:t> </a:t>
            </a:r>
            <a:r>
              <a:rPr lang="zh-CN" altLang="en-US" sz="1800" b="1" dirty="0">
                <a:ea typeface="宋体"/>
              </a:rPr>
              <a:t>定义为</a:t>
            </a:r>
            <a:r>
              <a:rPr lang="zh-CN" altLang="en-US" sz="1600" b="1" dirty="0">
                <a:ea typeface="宋体"/>
              </a:rPr>
              <a:t>场致发射</a:t>
            </a:r>
            <a:r>
              <a:rPr lang="zh-CN" altLang="en-US" sz="1800" b="1" dirty="0">
                <a:ea typeface="宋体"/>
              </a:rPr>
              <a:t>的电流密度</a:t>
            </a:r>
            <a:r>
              <a:rPr lang="en-GB" sz="1800" b="1" dirty="0">
                <a:solidFill>
                  <a:srgbClr val="FF0000"/>
                </a:solidFill>
              </a:rPr>
              <a:t>(</a:t>
            </a:r>
            <a:r>
              <a:rPr lang="en-GB" sz="1800" b="1" i="1" dirty="0">
                <a:solidFill>
                  <a:srgbClr val="FF0000"/>
                </a:solidFill>
              </a:rPr>
              <a:t>j</a:t>
            </a:r>
            <a:r>
              <a:rPr lang="en-GB" sz="1800" b="1" dirty="0">
                <a:solidFill>
                  <a:srgbClr val="FF0000"/>
                </a:solidFill>
              </a:rPr>
              <a:t>), </a:t>
            </a:r>
            <a:endParaRPr lang="zh-CN" altLang="en-US" sz="1800" b="1" dirty="0">
              <a:solidFill>
                <a:srgbClr val="FF0000"/>
              </a:solidFill>
            </a:endParaRPr>
          </a:p>
        </p:txBody>
      </p:sp>
      <p:graphicFrame>
        <p:nvGraphicFramePr>
          <p:cNvPr id="8" name="Object 1">
            <a:extLst>
              <a:ext uri="{FF2B5EF4-FFF2-40B4-BE49-F238E27FC236}">
                <a16:creationId xmlns:a16="http://schemas.microsoft.com/office/drawing/2014/main" id="{7EAEB54C-76B4-4DB6-98D2-7C1507CD8EB5}"/>
              </a:ext>
            </a:extLst>
          </p:cNvPr>
          <p:cNvGraphicFramePr>
            <a:graphicFrameLocks noChangeAspect="1"/>
          </p:cNvGraphicFramePr>
          <p:nvPr>
            <p:extLst>
              <p:ext uri="{D42A27DB-BD31-4B8C-83A1-F6EECF244321}">
                <p14:modId xmlns:p14="http://schemas.microsoft.com/office/powerpoint/2010/main" val="1059284151"/>
              </p:ext>
            </p:extLst>
          </p:nvPr>
        </p:nvGraphicFramePr>
        <p:xfrm>
          <a:off x="900219" y="4312650"/>
          <a:ext cx="3195191" cy="1785951"/>
        </p:xfrm>
        <a:graphic>
          <a:graphicData uri="http://schemas.openxmlformats.org/presentationml/2006/ole">
            <mc:AlternateContent xmlns:mc="http://schemas.openxmlformats.org/markup-compatibility/2006">
              <mc:Choice xmlns:v="urn:schemas-microsoft-com:vml" Requires="v">
                <p:oleObj spid="_x0000_s18457" name="Equation" r:id="rId5" imgW="2070000" imgH="1130040" progId="Equation.DSMT4">
                  <p:embed/>
                </p:oleObj>
              </mc:Choice>
              <mc:Fallback>
                <p:oleObj name="Equation" r:id="rId5" imgW="2070000" imgH="1130040" progId="Equation.DSMT4">
                  <p:embed/>
                  <p:pic>
                    <p:nvPicPr>
                      <p:cNvPr id="138241"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219" y="4312650"/>
                        <a:ext cx="3195191" cy="17859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矩形 8">
            <a:extLst>
              <a:ext uri="{FF2B5EF4-FFF2-40B4-BE49-F238E27FC236}">
                <a16:creationId xmlns:a16="http://schemas.microsoft.com/office/drawing/2014/main" id="{011DFA59-A086-46CC-93D1-5D60E3A86341}"/>
              </a:ext>
            </a:extLst>
          </p:cNvPr>
          <p:cNvSpPr/>
          <p:nvPr/>
        </p:nvSpPr>
        <p:spPr>
          <a:xfrm>
            <a:off x="1606744" y="6018084"/>
            <a:ext cx="1008112" cy="413831"/>
          </a:xfrm>
          <a:prstGeom prst="rect">
            <a:avLst/>
          </a:prstGeom>
        </p:spPr>
        <p:txBody>
          <a:bodyPr wrap="square">
            <a:spAutoFit/>
          </a:bodyPr>
          <a:lstStyle/>
          <a:p>
            <a:pPr>
              <a:lnSpc>
                <a:spcPct val="150000"/>
              </a:lnSpc>
            </a:pPr>
            <a:r>
              <a:rPr lang="en-US" altLang="zh-CN" sz="1600" dirty="0"/>
              <a:t>F-N</a:t>
            </a:r>
            <a:r>
              <a:rPr lang="zh-CN" altLang="en-US" sz="1600" dirty="0"/>
              <a:t>公式</a:t>
            </a:r>
            <a:endParaRPr lang="en-GB" sz="1600" dirty="0"/>
          </a:p>
        </p:txBody>
      </p:sp>
      <p:graphicFrame>
        <p:nvGraphicFramePr>
          <p:cNvPr id="10" name="Object 2">
            <a:extLst>
              <a:ext uri="{FF2B5EF4-FFF2-40B4-BE49-F238E27FC236}">
                <a16:creationId xmlns:a16="http://schemas.microsoft.com/office/drawing/2014/main" id="{A8BD3A9F-E6F3-4615-BC12-147D1A3D6810}"/>
              </a:ext>
            </a:extLst>
          </p:cNvPr>
          <p:cNvGraphicFramePr>
            <a:graphicFrameLocks noChangeAspect="1"/>
          </p:cNvGraphicFramePr>
          <p:nvPr>
            <p:extLst>
              <p:ext uri="{D42A27DB-BD31-4B8C-83A1-F6EECF244321}">
                <p14:modId xmlns:p14="http://schemas.microsoft.com/office/powerpoint/2010/main" val="223660611"/>
              </p:ext>
            </p:extLst>
          </p:nvPr>
        </p:nvGraphicFramePr>
        <p:xfrm>
          <a:off x="309806" y="1274175"/>
          <a:ext cx="4610100" cy="357188"/>
        </p:xfrm>
        <a:graphic>
          <a:graphicData uri="http://schemas.openxmlformats.org/presentationml/2006/ole">
            <mc:AlternateContent xmlns:mc="http://schemas.openxmlformats.org/markup-compatibility/2006">
              <mc:Choice xmlns:v="urn:schemas-microsoft-com:vml" Requires="v">
                <p:oleObj spid="_x0000_s18458" name="Equation" r:id="rId7" imgW="2831760" imgH="215640" progId="Equation.DSMT4">
                  <p:embed/>
                </p:oleObj>
              </mc:Choice>
              <mc:Fallback>
                <p:oleObj name="Equation" r:id="rId7" imgW="2831760" imgH="215640" progId="Equation.DSMT4">
                  <p:embed/>
                  <p:pic>
                    <p:nvPicPr>
                      <p:cNvPr id="183298" name="Object 2"/>
                      <p:cNvPicPr>
                        <a:picLocks noChangeAspect="1" noChangeArrowheads="1"/>
                      </p:cNvPicPr>
                      <p:nvPr/>
                    </p:nvPicPr>
                    <p:blipFill>
                      <a:blip r:embed="rId8"/>
                      <a:srcRect/>
                      <a:stretch>
                        <a:fillRect/>
                      </a:stretch>
                    </p:blipFill>
                    <p:spPr bwMode="auto">
                      <a:xfrm>
                        <a:off x="309806" y="1274175"/>
                        <a:ext cx="4610100" cy="357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98604265"/>
      </p:ext>
    </p:extLst>
  </p:cSld>
  <p:clrMapOvr>
    <a:masterClrMapping/>
  </p:clrMapOvr>
  <mc:AlternateContent xmlns:mc="http://schemas.openxmlformats.org/markup-compatibility/2006" xmlns:p14="http://schemas.microsoft.com/office/powerpoint/2010/main">
    <mc:Choice Requires="p14">
      <p:transition spd="slow" p14:dur="2000" advTm="46829"/>
    </mc:Choice>
    <mc:Fallback xmlns="">
      <p:transition spd="slow" advTm="4682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527646" y="989199"/>
            <a:ext cx="7715304" cy="584775"/>
          </a:xfrm>
          <a:prstGeom prst="rect">
            <a:avLst/>
          </a:prstGeom>
          <a:noFill/>
          <a:ln w="9525" algn="ctr">
            <a:noFill/>
            <a:miter lim="800000"/>
            <a:headEnd/>
            <a:tailEnd/>
          </a:ln>
        </p:spPr>
        <p:txBody>
          <a:bodyPr wrap="square">
            <a:spAutoFit/>
          </a:bodyPr>
          <a:lstStyle/>
          <a:p>
            <a:pPr>
              <a:spcBef>
                <a:spcPct val="50000"/>
              </a:spcBef>
            </a:pPr>
            <a:r>
              <a:rPr lang="en-US" altLang="zh-CN" sz="3200" b="1" dirty="0">
                <a:solidFill>
                  <a:srgbClr val="000066"/>
                </a:solidFill>
                <a:latin typeface="Times New Roman" pitchFamily="18" charset="0"/>
                <a:ea typeface="黑体" pitchFamily="2" charset="-122"/>
                <a:cs typeface="Times New Roman" pitchFamily="18" charset="0"/>
              </a:rPr>
              <a:t>2.2 </a:t>
            </a:r>
            <a:r>
              <a:rPr lang="zh-CN" altLang="en-US" sz="3200" b="1" dirty="0">
                <a:solidFill>
                  <a:srgbClr val="000066"/>
                </a:solidFill>
                <a:latin typeface="Times New Roman" pitchFamily="18" charset="0"/>
                <a:ea typeface="黑体" pitchFamily="2" charset="-122"/>
                <a:cs typeface="Times New Roman" pitchFamily="18" charset="0"/>
              </a:rPr>
              <a:t>电子崩发展过程</a:t>
            </a:r>
            <a:endParaRPr lang="zh-CN" altLang="en-US" sz="3200" b="1" dirty="0"/>
          </a:p>
        </p:txBody>
      </p:sp>
      <p:sp>
        <p:nvSpPr>
          <p:cNvPr id="125954" name="Rectangle 2"/>
          <p:cNvSpPr>
            <a:spLocks noChangeArrowheads="1"/>
          </p:cNvSpPr>
          <p:nvPr/>
        </p:nvSpPr>
        <p:spPr bwMode="auto">
          <a:xfrm>
            <a:off x="404360" y="1719286"/>
            <a:ext cx="8715828" cy="869531"/>
          </a:xfrm>
          <a:prstGeom prst="rect">
            <a:avLst/>
          </a:prstGeom>
          <a:noFill/>
          <a:ln w="9525">
            <a:noFill/>
            <a:miter lim="800000"/>
            <a:headEnd/>
            <a:tailEnd/>
          </a:ln>
          <a:effectLst/>
        </p:spPr>
        <p:txBody>
          <a:bodyPr vert="horz" wrap="square" lIns="91440" tIns="45719" rIns="91440" bIns="45719" numCol="1" anchor="ctr" anchorCtr="0" compatLnSpc="1">
            <a:prstTxWarp prst="textNoShape">
              <a:avLst/>
            </a:prstTxWarp>
            <a:spAutoFit/>
          </a:bodyPr>
          <a:lstStyle/>
          <a:p>
            <a:pPr indent="130174" defTabSz="914392">
              <a:lnSpc>
                <a:spcPct val="150000"/>
              </a:lnSpc>
            </a:pPr>
            <a:r>
              <a:rPr lang="zh-CN" altLang="en-US" sz="1800" b="1" dirty="0"/>
              <a:t>第二个过程是电子崩发展过程，该过程数学表达基于</a:t>
            </a:r>
            <a:r>
              <a:rPr lang="en-US" sz="1800" b="1" dirty="0"/>
              <a:t>Townsend</a:t>
            </a:r>
            <a:r>
              <a:rPr lang="zh-CN" altLang="en-US" sz="1800" b="1" dirty="0"/>
              <a:t>理论。</a:t>
            </a:r>
            <a:r>
              <a:rPr lang="zh-CN" altLang="en-US" sz="1800" b="1" dirty="0">
                <a:solidFill>
                  <a:srgbClr val="C00000"/>
                </a:solidFill>
              </a:rPr>
              <a:t>初始电子空间分布和电极形貌是影响该过程主要的随机量。</a:t>
            </a:r>
            <a:endParaRPr lang="en-GB" altLang="zh-CN" sz="1800" b="1" dirty="0">
              <a:solidFill>
                <a:srgbClr val="C00000"/>
              </a:solidFill>
            </a:endParaRPr>
          </a:p>
        </p:txBody>
      </p:sp>
      <p:graphicFrame>
        <p:nvGraphicFramePr>
          <p:cNvPr id="125953" name="Object 1"/>
          <p:cNvGraphicFramePr>
            <a:graphicFrameLocks noChangeAspect="1"/>
          </p:cNvGraphicFramePr>
          <p:nvPr>
            <p:extLst>
              <p:ext uri="{D42A27DB-BD31-4B8C-83A1-F6EECF244321}">
                <p14:modId xmlns:p14="http://schemas.microsoft.com/office/powerpoint/2010/main" val="3260035949"/>
              </p:ext>
            </p:extLst>
          </p:nvPr>
        </p:nvGraphicFramePr>
        <p:xfrm>
          <a:off x="3108797" y="2813261"/>
          <a:ext cx="2857520" cy="963779"/>
        </p:xfrm>
        <a:graphic>
          <a:graphicData uri="http://schemas.openxmlformats.org/presentationml/2006/ole">
            <mc:AlternateContent xmlns:mc="http://schemas.openxmlformats.org/markup-compatibility/2006">
              <mc:Choice xmlns:v="urn:schemas-microsoft-com:vml" Requires="v">
                <p:oleObj spid="_x0000_s3093" name="Equation" r:id="rId4" imgW="1930400" imgH="635000" progId="Equation.DSMT4">
                  <p:embed/>
                </p:oleObj>
              </mc:Choice>
              <mc:Fallback>
                <p:oleObj name="Equation" r:id="rId4" imgW="1930400" imgH="63500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797" y="2813261"/>
                        <a:ext cx="2857520" cy="9637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5957" name="Rectangle 5"/>
          <p:cNvSpPr>
            <a:spLocks noChangeArrowheads="1"/>
          </p:cNvSpPr>
          <p:nvPr/>
        </p:nvSpPr>
        <p:spPr bwMode="auto">
          <a:xfrm>
            <a:off x="-300829" y="-107719"/>
            <a:ext cx="184731" cy="215442"/>
          </a:xfrm>
          <a:prstGeom prst="rect">
            <a:avLst/>
          </a:prstGeom>
          <a:noFill/>
          <a:ln w="9525">
            <a:noFill/>
            <a:miter lim="800000"/>
            <a:headEnd/>
            <a:tailEnd/>
          </a:ln>
          <a:effectLst/>
        </p:spPr>
        <p:txBody>
          <a:bodyPr vert="horz" wrap="none" lIns="91440" tIns="45719" rIns="91440" bIns="45719" numCol="1" anchor="ctr" anchorCtr="0" compatLnSpc="1">
            <a:prstTxWarp prst="textNoShape">
              <a:avLst/>
            </a:prstTxWarp>
            <a:spAutoFit/>
          </a:bodyPr>
          <a:lstStyle/>
          <a:p>
            <a:endParaRPr lang="zh-CN" altLang="en-US"/>
          </a:p>
        </p:txBody>
      </p:sp>
      <p:pic>
        <p:nvPicPr>
          <p:cNvPr id="15" name="图片 17">
            <a:extLst>
              <a:ext uri="{FF2B5EF4-FFF2-40B4-BE49-F238E27FC236}">
                <a16:creationId xmlns:a16="http://schemas.microsoft.com/office/drawing/2014/main" id="{07CC1572-97EB-46B3-91E0-EA93B4BFB5EC}"/>
              </a:ext>
            </a:extLst>
          </p:cNvPr>
          <p:cNvPicPr>
            <a:picLocks noChangeAspect="1" noChangeArrowheads="1"/>
          </p:cNvPicPr>
          <p:nvPr/>
        </p:nvPicPr>
        <p:blipFill>
          <a:blip r:embed="rId6"/>
          <a:srcRect/>
          <a:stretch>
            <a:fillRect/>
          </a:stretch>
        </p:blipFill>
        <p:spPr bwMode="auto">
          <a:xfrm>
            <a:off x="3335959" y="4104605"/>
            <a:ext cx="2219381" cy="2340000"/>
          </a:xfrm>
          <a:prstGeom prst="rect">
            <a:avLst/>
          </a:prstGeom>
          <a:noFill/>
          <a:ln w="9525">
            <a:noFill/>
            <a:miter lim="800000"/>
            <a:headEnd/>
            <a:tailEnd/>
          </a:ln>
        </p:spPr>
      </p:pic>
      <p:sp>
        <p:nvSpPr>
          <p:cNvPr id="16" name="矩形 15">
            <a:extLst>
              <a:ext uri="{FF2B5EF4-FFF2-40B4-BE49-F238E27FC236}">
                <a16:creationId xmlns:a16="http://schemas.microsoft.com/office/drawing/2014/main" id="{7DFB8962-126D-49DB-A8CF-74D22EDD5F53}"/>
              </a:ext>
            </a:extLst>
          </p:cNvPr>
          <p:cNvSpPr/>
          <p:nvPr/>
        </p:nvSpPr>
        <p:spPr>
          <a:xfrm>
            <a:off x="289000" y="4328422"/>
            <a:ext cx="2786083" cy="1522917"/>
          </a:xfrm>
          <a:prstGeom prst="rect">
            <a:avLst/>
          </a:prstGeom>
        </p:spPr>
        <p:txBody>
          <a:bodyPr wrap="square">
            <a:spAutoFit/>
          </a:bodyPr>
          <a:lstStyle/>
          <a:p>
            <a:pPr>
              <a:lnSpc>
                <a:spcPct val="150000"/>
              </a:lnSpc>
            </a:pPr>
            <a:r>
              <a:rPr lang="zh-CN" altLang="en-US" sz="1600" b="1" dirty="0">
                <a:latin typeface="Times New Roman" pitchFamily="18" charset="0"/>
                <a:cs typeface="Times New Roman" pitchFamily="18" charset="0"/>
              </a:rPr>
              <a:t>式中</a:t>
            </a:r>
            <a:r>
              <a:rPr lang="en-US" sz="1600" b="1" dirty="0">
                <a:solidFill>
                  <a:srgbClr val="FF0000"/>
                </a:solidFill>
                <a:latin typeface="Times New Roman" pitchFamily="18" charset="0"/>
                <a:cs typeface="Times New Roman" pitchFamily="18" charset="0"/>
              </a:rPr>
              <a:t>(</a:t>
            </a:r>
            <a:r>
              <a:rPr lang="en-US" sz="1600" b="1" i="1" dirty="0">
                <a:solidFill>
                  <a:srgbClr val="FF0000"/>
                </a:solidFill>
                <a:latin typeface="Times New Roman" pitchFamily="18" charset="0"/>
                <a:cs typeface="Times New Roman" pitchFamily="18" charset="0"/>
              </a:rPr>
              <a:t>z</a:t>
            </a:r>
            <a:r>
              <a:rPr lang="en-US" sz="1600" b="1" baseline="-25000" dirty="0">
                <a:solidFill>
                  <a:srgbClr val="FF0000"/>
                </a:solidFill>
                <a:latin typeface="Times New Roman" pitchFamily="18" charset="0"/>
                <a:cs typeface="Times New Roman" pitchFamily="18" charset="0"/>
              </a:rPr>
              <a:t>0</a:t>
            </a:r>
            <a:r>
              <a:rPr lang="zh-CN" altLang="en-US" sz="1600" b="1" dirty="0">
                <a:solidFill>
                  <a:srgbClr val="FF0000"/>
                </a:solidFill>
                <a:latin typeface="Times New Roman" pitchFamily="18" charset="0"/>
                <a:cs typeface="Times New Roman" pitchFamily="18" charset="0"/>
              </a:rPr>
              <a:t>，</a:t>
            </a:r>
            <a:r>
              <a:rPr lang="en-US" sz="1600" b="1" i="1" dirty="0">
                <a:solidFill>
                  <a:srgbClr val="FF0000"/>
                </a:solidFill>
                <a:latin typeface="Times New Roman" pitchFamily="18" charset="0"/>
                <a:cs typeface="Times New Roman" pitchFamily="18" charset="0"/>
              </a:rPr>
              <a:t>r</a:t>
            </a:r>
            <a:r>
              <a:rPr lang="en-US" sz="1600" b="1" baseline="-25000" dirty="0">
                <a:solidFill>
                  <a:srgbClr val="FF0000"/>
                </a:solidFill>
                <a:latin typeface="Times New Roman" pitchFamily="18" charset="0"/>
                <a:cs typeface="Times New Roman" pitchFamily="18" charset="0"/>
              </a:rPr>
              <a:t>0</a:t>
            </a:r>
            <a:r>
              <a:rPr lang="en-US" sz="1600" b="1" dirty="0">
                <a:solidFill>
                  <a:srgbClr val="FF0000"/>
                </a:solidFill>
                <a:latin typeface="Times New Roman" pitchFamily="18" charset="0"/>
                <a:cs typeface="Times New Roman" pitchFamily="18" charset="0"/>
              </a:rPr>
              <a:t>)</a:t>
            </a:r>
            <a:r>
              <a:rPr lang="zh-CN" altLang="en-US" sz="1600" b="1" dirty="0">
                <a:latin typeface="Times New Roman" pitchFamily="18" charset="0"/>
                <a:cs typeface="Times New Roman" pitchFamily="18" charset="0"/>
              </a:rPr>
              <a:t>为轴坐标系下初始电子出现位置。</a:t>
            </a:r>
            <a:r>
              <a:rPr lang="zh-CN" altLang="en-US" sz="1600" b="1" dirty="0">
                <a:solidFill>
                  <a:srgbClr val="FF0000"/>
                </a:solidFill>
                <a:latin typeface="Times New Roman" pitchFamily="18" charset="0"/>
                <a:cs typeface="Times New Roman" pitchFamily="18" charset="0"/>
              </a:rPr>
              <a:t>反映了初始电子空间分布对击穿过程的影响。</a:t>
            </a:r>
          </a:p>
        </p:txBody>
      </p:sp>
      <p:graphicFrame>
        <p:nvGraphicFramePr>
          <p:cNvPr id="12" name="Object 5">
            <a:extLst>
              <a:ext uri="{FF2B5EF4-FFF2-40B4-BE49-F238E27FC236}">
                <a16:creationId xmlns:a16="http://schemas.microsoft.com/office/drawing/2014/main" id="{A1D41C55-B1F5-4723-8F1D-3ABB53C6B841}"/>
              </a:ext>
            </a:extLst>
          </p:cNvPr>
          <p:cNvGraphicFramePr>
            <a:graphicFrameLocks noChangeAspect="1"/>
          </p:cNvGraphicFramePr>
          <p:nvPr>
            <p:extLst>
              <p:ext uri="{D42A27DB-BD31-4B8C-83A1-F6EECF244321}">
                <p14:modId xmlns:p14="http://schemas.microsoft.com/office/powerpoint/2010/main" val="3349286470"/>
              </p:ext>
            </p:extLst>
          </p:nvPr>
        </p:nvGraphicFramePr>
        <p:xfrm>
          <a:off x="6432302" y="5175213"/>
          <a:ext cx="1694663" cy="871540"/>
        </p:xfrm>
        <a:graphic>
          <a:graphicData uri="http://schemas.openxmlformats.org/presentationml/2006/ole">
            <mc:AlternateContent xmlns:mc="http://schemas.openxmlformats.org/markup-compatibility/2006">
              <mc:Choice xmlns:v="urn:schemas-microsoft-com:vml" Requires="v">
                <p:oleObj spid="_x0000_s3094" name="Equation" r:id="rId7" imgW="990600" imgH="508000" progId="Equation.DSMT4">
                  <p:embed/>
                </p:oleObj>
              </mc:Choice>
              <mc:Fallback>
                <p:oleObj name="Equation" r:id="rId7" imgW="990600" imgH="508000" progId="Equation.DSMT4">
                  <p:embed/>
                  <p:pic>
                    <p:nvPicPr>
                      <p:cNvPr id="19149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32302" y="5175213"/>
                        <a:ext cx="1694663" cy="8715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2">
            <a:extLst>
              <a:ext uri="{FF2B5EF4-FFF2-40B4-BE49-F238E27FC236}">
                <a16:creationId xmlns:a16="http://schemas.microsoft.com/office/drawing/2014/main" id="{BA364F1A-62CD-4A43-82A0-234B94EE914B}"/>
              </a:ext>
            </a:extLst>
          </p:cNvPr>
          <p:cNvSpPr txBox="1"/>
          <p:nvPr/>
        </p:nvSpPr>
        <p:spPr>
          <a:xfrm>
            <a:off x="5816216" y="4084545"/>
            <a:ext cx="3286148" cy="783163"/>
          </a:xfrm>
          <a:prstGeom prst="rect">
            <a:avLst/>
          </a:prstGeom>
          <a:noFill/>
        </p:spPr>
        <p:txBody>
          <a:bodyPr wrap="square" rtlCol="0">
            <a:spAutoFit/>
          </a:bodyPr>
          <a:lstStyle/>
          <a:p>
            <a:pPr>
              <a:lnSpc>
                <a:spcPct val="150000"/>
              </a:lnSpc>
            </a:pPr>
            <a:r>
              <a:rPr lang="zh-CN" altLang="en-US" sz="1600" b="1" dirty="0"/>
              <a:t>基于辐射电离机制，</a:t>
            </a:r>
            <a:r>
              <a:rPr lang="en-US" sz="1600" b="1" dirty="0">
                <a:solidFill>
                  <a:srgbClr val="FF0000"/>
                </a:solidFill>
                <a:latin typeface="Times New Roman" pitchFamily="18" charset="0"/>
                <a:cs typeface="Times New Roman" pitchFamily="18" charset="0"/>
              </a:rPr>
              <a:t> (</a:t>
            </a:r>
            <a:r>
              <a:rPr lang="en-US" sz="1600" b="1" i="1" dirty="0">
                <a:solidFill>
                  <a:srgbClr val="FF0000"/>
                </a:solidFill>
                <a:latin typeface="Times New Roman" pitchFamily="18" charset="0"/>
                <a:cs typeface="Times New Roman" pitchFamily="18" charset="0"/>
              </a:rPr>
              <a:t>z</a:t>
            </a:r>
            <a:r>
              <a:rPr lang="en-US" sz="1600" b="1" baseline="-25000" dirty="0">
                <a:solidFill>
                  <a:srgbClr val="FF0000"/>
                </a:solidFill>
                <a:latin typeface="Times New Roman" pitchFamily="18" charset="0"/>
                <a:cs typeface="Times New Roman" pitchFamily="18" charset="0"/>
              </a:rPr>
              <a:t>0</a:t>
            </a:r>
            <a:r>
              <a:rPr lang="zh-CN" altLang="en-US" sz="1600" b="1" dirty="0">
                <a:solidFill>
                  <a:srgbClr val="FF0000"/>
                </a:solidFill>
                <a:latin typeface="Times New Roman" pitchFamily="18" charset="0"/>
                <a:cs typeface="Times New Roman" pitchFamily="18" charset="0"/>
              </a:rPr>
              <a:t>，</a:t>
            </a:r>
            <a:r>
              <a:rPr lang="en-US" sz="1600" b="1" i="1" dirty="0">
                <a:solidFill>
                  <a:srgbClr val="FF0000"/>
                </a:solidFill>
                <a:latin typeface="Times New Roman" pitchFamily="18" charset="0"/>
                <a:cs typeface="Times New Roman" pitchFamily="18" charset="0"/>
              </a:rPr>
              <a:t>r</a:t>
            </a:r>
            <a:r>
              <a:rPr lang="en-US" sz="1600" b="1" baseline="-25000" dirty="0">
                <a:solidFill>
                  <a:srgbClr val="FF0000"/>
                </a:solidFill>
                <a:latin typeface="Times New Roman" pitchFamily="18" charset="0"/>
                <a:cs typeface="Times New Roman" pitchFamily="18" charset="0"/>
              </a:rPr>
              <a:t>0</a:t>
            </a:r>
            <a:r>
              <a:rPr lang="en-US" sz="1600" b="1" dirty="0">
                <a:solidFill>
                  <a:srgbClr val="FF0000"/>
                </a:solidFill>
                <a:latin typeface="Times New Roman" pitchFamily="18" charset="0"/>
                <a:cs typeface="Times New Roman" pitchFamily="18" charset="0"/>
              </a:rPr>
              <a:t>)</a:t>
            </a:r>
            <a:r>
              <a:rPr lang="zh-CN" altLang="en-US" sz="1600" b="1" dirty="0">
                <a:solidFill>
                  <a:srgbClr val="FF0000"/>
                </a:solidFill>
                <a:latin typeface="Times New Roman" pitchFamily="18" charset="0"/>
                <a:cs typeface="Times New Roman" pitchFamily="18" charset="0"/>
              </a:rPr>
              <a:t>在开关区间均匀分布</a:t>
            </a:r>
            <a:endParaRPr lang="zh-CN" altLang="en-US" sz="1600" b="1" dirty="0"/>
          </a:p>
        </p:txBody>
      </p:sp>
    </p:spTree>
  </p:cSld>
  <p:clrMapOvr>
    <a:masterClrMapping/>
  </p:clrMapOvr>
  <mc:AlternateContent xmlns:mc="http://schemas.openxmlformats.org/markup-compatibility/2006" xmlns:p14="http://schemas.microsoft.com/office/powerpoint/2010/main">
    <mc:Choice Requires="p14">
      <p:transition spd="slow" p14:dur="2000" advTm="53899"/>
    </mc:Choice>
    <mc:Fallback xmlns="">
      <p:transition spd="slow" advTm="53899"/>
    </mc:Fallback>
  </mc:AlternateContent>
</p:sld>
</file>

<file path=ppt/theme/theme1.xml><?xml version="1.0" encoding="utf-8"?>
<a:theme xmlns:a="http://schemas.openxmlformats.org/drawingml/2006/main" name="Office 主题">
  <a:themeElements>
    <a:clrScheme name="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穿越">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2152</Words>
  <Application>Microsoft Office PowerPoint</Application>
  <PresentationFormat>自定义</PresentationFormat>
  <Paragraphs>301</Paragraphs>
  <Slides>29</Slides>
  <Notes>4</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5</vt:i4>
      </vt:variant>
      <vt:variant>
        <vt:lpstr>幻灯片标题</vt:lpstr>
      </vt:variant>
      <vt:variant>
        <vt:i4>29</vt:i4>
      </vt:variant>
    </vt:vector>
  </HeadingPairs>
  <TitlesOfParts>
    <vt:vector size="43" baseType="lpstr">
      <vt:lpstr>PingFangSC-Regular</vt:lpstr>
      <vt:lpstr>黑体</vt:lpstr>
      <vt:lpstr>华文新魏</vt:lpstr>
      <vt:lpstr>楷体</vt:lpstr>
      <vt:lpstr>Arial</vt:lpstr>
      <vt:lpstr>Calibri</vt:lpstr>
      <vt:lpstr>Times New Roman</vt:lpstr>
      <vt:lpstr>Wingdings</vt:lpstr>
      <vt:lpstr>Office 主题</vt:lpstr>
      <vt:lpstr>Visio</vt:lpstr>
      <vt:lpstr>Equation</vt:lpstr>
      <vt:lpstr>BMP 图像</vt:lpstr>
      <vt:lpstr>MathType 6.0 Equation</vt:lpstr>
      <vt:lpstr>画笔图片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limg13</dc:creator>
  <cp:lastModifiedBy>lwxef@163.com</cp:lastModifiedBy>
  <cp:revision>4503</cp:revision>
  <cp:lastPrinted>1601-01-01T00:00:00Z</cp:lastPrinted>
  <dcterms:created xsi:type="dcterms:W3CDTF">1601-01-01T00:00:00Z</dcterms:created>
  <dcterms:modified xsi:type="dcterms:W3CDTF">2021-10-12T05:23:27Z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